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0" r:id="rId7"/>
    <p:sldId id="267" r:id="rId8"/>
    <p:sldId id="261" r:id="rId9"/>
    <p:sldId id="268" r:id="rId10"/>
    <p:sldId id="269" r:id="rId11"/>
    <p:sldId id="262" r:id="rId12"/>
    <p:sldId id="264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Ob7ePh3q1BirqgZY2b/Q==" hashData="QVaV/oUypCMBuUbDcdhgx+slE1ytZKNFD3M0fnQOfqJdSNIswfchpefhsbc/m3AcilXSsa9rcvsZP6fjp9Cr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N°11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636" b="39164"/>
          <a:stretch/>
        </p:blipFill>
        <p:spPr>
          <a:xfrm>
            <a:off x="2759371" y="816804"/>
            <a:ext cx="6673258" cy="5224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400" y="780171"/>
            <a:ext cx="9381067" cy="52786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93524" y="2967335"/>
            <a:ext cx="10404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Frites poussent en plein champ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540" y="775752"/>
            <a:ext cx="7918315" cy="52762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019417" y="2551837"/>
            <a:ext cx="817358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Vivre Belge , c’est des frites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pipe et au lit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14210"/>
          <a:stretch/>
        </p:blipFill>
        <p:spPr>
          <a:xfrm>
            <a:off x="2839560" y="815920"/>
            <a:ext cx="6512879" cy="5226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030" y="732759"/>
            <a:ext cx="9472103" cy="53293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30413" y="2104784"/>
            <a:ext cx="869532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le prince Laurent se fâche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, Mais , il ne le sait pas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encore pourquoi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267" y="756074"/>
            <a:ext cx="9381066" cy="52885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816753" y="2107700"/>
            <a:ext cx="860203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 ose parler de corruption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Mais où au parlement ou au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palais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934" y="897467"/>
            <a:ext cx="10126132" cy="50630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7526" y="2967335"/>
            <a:ext cx="9036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Belges pire que les Italiens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863600"/>
            <a:ext cx="10160000" cy="50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272904" y="2526437"/>
            <a:ext cx="101244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Depuis que Depardieu à demandé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nationalité Belge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399" y="778399"/>
            <a:ext cx="9381067" cy="528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200" y="763317"/>
            <a:ext cx="9364133" cy="52647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627554" y="2967335"/>
            <a:ext cx="6936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vraiment le délire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179</Words>
  <Application>Microsoft Office PowerPoint</Application>
  <PresentationFormat>Grand écran</PresentationFormat>
  <Paragraphs>79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29</cp:revision>
  <dcterms:created xsi:type="dcterms:W3CDTF">2021-03-22T16:43:26Z</dcterms:created>
  <dcterms:modified xsi:type="dcterms:W3CDTF">2021-06-14T14:18:39Z</dcterms:modified>
  <cp:contentStatus/>
</cp:coreProperties>
</file>