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4" r:id="rId12"/>
    <p:sldId id="265" r:id="rId13"/>
    <p:sldId id="266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p3e0FIiYhCMz04Ad4HEYQ==" hashData="tYhbOOA5KKob2KCpdOiZDeSWk0Zm0cgtI69rbvgJliPNIUmxfPMRruAmi7pANI2ClDLSg4mLqY3z3DfgG9BN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26/04/2021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26/04/2021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26/04/2021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26/04/2021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N°10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870" y="793710"/>
            <a:ext cx="7620000" cy="52251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1868" y="808383"/>
            <a:ext cx="9128263" cy="51891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7" y="801708"/>
            <a:ext cx="9448800" cy="52037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162" y="763912"/>
            <a:ext cx="8945217" cy="52793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0347" y="778565"/>
            <a:ext cx="7837005" cy="52246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096" y="805069"/>
            <a:ext cx="7938051" cy="51981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139" y="803272"/>
            <a:ext cx="4412973" cy="52357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539" y="768625"/>
            <a:ext cx="8693426" cy="5247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7496" y="810101"/>
            <a:ext cx="9250018" cy="5207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865" r="201" b="5121"/>
          <a:stretch/>
        </p:blipFill>
        <p:spPr>
          <a:xfrm>
            <a:off x="2544417" y="783720"/>
            <a:ext cx="7106627" cy="5219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25</cp:revision>
  <dcterms:created xsi:type="dcterms:W3CDTF">2021-03-22T16:43:26Z</dcterms:created>
  <dcterms:modified xsi:type="dcterms:W3CDTF">2021-04-26T16:54:16Z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