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64" r:id="rId3"/>
    <p:sldId id="265" r:id="rId4"/>
    <p:sldId id="267" r:id="rId5"/>
    <p:sldId id="268" r:id="rId6"/>
    <p:sldId id="269" r:id="rId7"/>
    <p:sldId id="270" r:id="rId8"/>
    <p:sldId id="271" r:id="rId9"/>
    <p:sldId id="272" r:id="rId10"/>
    <p:sldId id="273" r:id="rId11"/>
    <p:sldId id="274" r:id="rId12"/>
    <p:sldId id="275" r:id="rId13"/>
    <p:sldId id="278" r:id="rId14"/>
    <p:sldId id="266" r:id="rId15"/>
    <p:sldId id="263" r:id="rId16"/>
    <p:sldId id="277" r:id="rId17"/>
    <p:sldId id="276"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8aWIsX70l3m6p4r/AQvZcw==" hashData="WP0yVfy6ZO/LgZNB/edYsnNRiqjkdoifM7WTdAaatKXOPIBOzP+JUvLcljEBRO6ZxdIJiSnatB3eUrJzT22wT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3" autoAdjust="0"/>
    <p:restoredTop sz="94660"/>
  </p:normalViewPr>
  <p:slideViewPr>
    <p:cSldViewPr snapToGrid="0" showGuides="1">
      <p:cViewPr varScale="1">
        <p:scale>
          <a:sx n="78" d="100"/>
          <a:sy n="78" d="100"/>
        </p:scale>
        <p:origin x="120" y="1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DA1CC5-B3D1-49A0-B843-33C4AF0CB75A}" type="datetimeFigureOut">
              <a:rPr lang="fr-FR" smtClean="0"/>
              <a:t>16/06/2021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254493-70FE-4FE7-93B2-F053A6904A63}" type="slidenum">
              <a:rPr lang="fr-FR" smtClean="0"/>
              <a:t>‹N°›</a:t>
            </a:fld>
            <a:endParaRPr lang="fr-FR"/>
          </a:p>
        </p:txBody>
      </p:sp>
    </p:spTree>
    <p:extLst>
      <p:ext uri="{BB962C8B-B14F-4D97-AF65-F5344CB8AC3E}">
        <p14:creationId xmlns:p14="http://schemas.microsoft.com/office/powerpoint/2010/main" val="1123630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a:t>
            </a:fld>
            <a:endParaRPr lang="fr-FR"/>
          </a:p>
        </p:txBody>
      </p:sp>
    </p:spTree>
    <p:extLst>
      <p:ext uri="{BB962C8B-B14F-4D97-AF65-F5344CB8AC3E}">
        <p14:creationId xmlns:p14="http://schemas.microsoft.com/office/powerpoint/2010/main" val="1642878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2</a:t>
            </a:fld>
            <a:endParaRPr lang="fr-FR"/>
          </a:p>
        </p:txBody>
      </p:sp>
    </p:spTree>
    <p:extLst>
      <p:ext uri="{BB962C8B-B14F-4D97-AF65-F5344CB8AC3E}">
        <p14:creationId xmlns:p14="http://schemas.microsoft.com/office/powerpoint/2010/main" val="2372923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3</a:t>
            </a:fld>
            <a:endParaRPr lang="fr-FR"/>
          </a:p>
        </p:txBody>
      </p:sp>
    </p:spTree>
    <p:extLst>
      <p:ext uri="{BB962C8B-B14F-4D97-AF65-F5344CB8AC3E}">
        <p14:creationId xmlns:p14="http://schemas.microsoft.com/office/powerpoint/2010/main" val="20712410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4</a:t>
            </a:fld>
            <a:endParaRPr lang="fr-FR"/>
          </a:p>
        </p:txBody>
      </p:sp>
    </p:spTree>
    <p:extLst>
      <p:ext uri="{BB962C8B-B14F-4D97-AF65-F5344CB8AC3E}">
        <p14:creationId xmlns:p14="http://schemas.microsoft.com/office/powerpoint/2010/main" val="30770481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5</a:t>
            </a:fld>
            <a:endParaRPr lang="fr-FR"/>
          </a:p>
        </p:txBody>
      </p:sp>
    </p:spTree>
    <p:extLst>
      <p:ext uri="{BB962C8B-B14F-4D97-AF65-F5344CB8AC3E}">
        <p14:creationId xmlns:p14="http://schemas.microsoft.com/office/powerpoint/2010/main" val="3008420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6</a:t>
            </a:fld>
            <a:endParaRPr lang="fr-FR"/>
          </a:p>
        </p:txBody>
      </p:sp>
    </p:spTree>
    <p:extLst>
      <p:ext uri="{BB962C8B-B14F-4D97-AF65-F5344CB8AC3E}">
        <p14:creationId xmlns:p14="http://schemas.microsoft.com/office/powerpoint/2010/main" val="1716586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7</a:t>
            </a:fld>
            <a:endParaRPr lang="fr-FR"/>
          </a:p>
        </p:txBody>
      </p:sp>
    </p:spTree>
    <p:extLst>
      <p:ext uri="{BB962C8B-B14F-4D97-AF65-F5344CB8AC3E}">
        <p14:creationId xmlns:p14="http://schemas.microsoft.com/office/powerpoint/2010/main" val="22365317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8</a:t>
            </a:fld>
            <a:endParaRPr lang="fr-FR"/>
          </a:p>
        </p:txBody>
      </p:sp>
    </p:spTree>
    <p:extLst>
      <p:ext uri="{BB962C8B-B14F-4D97-AF65-F5344CB8AC3E}">
        <p14:creationId xmlns:p14="http://schemas.microsoft.com/office/powerpoint/2010/main" val="41232252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9</a:t>
            </a:fld>
            <a:endParaRPr lang="fr-FR"/>
          </a:p>
        </p:txBody>
      </p:sp>
    </p:spTree>
    <p:extLst>
      <p:ext uri="{BB962C8B-B14F-4D97-AF65-F5344CB8AC3E}">
        <p14:creationId xmlns:p14="http://schemas.microsoft.com/office/powerpoint/2010/main" val="22458666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10</a:t>
            </a:fld>
            <a:endParaRPr lang="fr-FR"/>
          </a:p>
        </p:txBody>
      </p:sp>
    </p:spTree>
    <p:extLst>
      <p:ext uri="{BB962C8B-B14F-4D97-AF65-F5344CB8AC3E}">
        <p14:creationId xmlns:p14="http://schemas.microsoft.com/office/powerpoint/2010/main" val="39664062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11</a:t>
            </a:fld>
            <a:endParaRPr lang="fr-FR"/>
          </a:p>
        </p:txBody>
      </p:sp>
    </p:spTree>
    <p:extLst>
      <p:ext uri="{BB962C8B-B14F-4D97-AF65-F5344CB8AC3E}">
        <p14:creationId xmlns:p14="http://schemas.microsoft.com/office/powerpoint/2010/main" val="38912655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12</a:t>
            </a:fld>
            <a:endParaRPr lang="fr-FR"/>
          </a:p>
        </p:txBody>
      </p:sp>
    </p:spTree>
    <p:extLst>
      <p:ext uri="{BB962C8B-B14F-4D97-AF65-F5344CB8AC3E}">
        <p14:creationId xmlns:p14="http://schemas.microsoft.com/office/powerpoint/2010/main" val="775167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13</a:t>
            </a:fld>
            <a:endParaRPr lang="fr-FR"/>
          </a:p>
        </p:txBody>
      </p:sp>
    </p:spTree>
    <p:extLst>
      <p:ext uri="{BB962C8B-B14F-4D97-AF65-F5344CB8AC3E}">
        <p14:creationId xmlns:p14="http://schemas.microsoft.com/office/powerpoint/2010/main" val="17733242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14</a:t>
            </a:fld>
            <a:endParaRPr lang="fr-FR"/>
          </a:p>
        </p:txBody>
      </p:sp>
    </p:spTree>
    <p:extLst>
      <p:ext uri="{BB962C8B-B14F-4D97-AF65-F5344CB8AC3E}">
        <p14:creationId xmlns:p14="http://schemas.microsoft.com/office/powerpoint/2010/main" val="31465162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15</a:t>
            </a:fld>
            <a:endParaRPr lang="fr-FR"/>
          </a:p>
        </p:txBody>
      </p:sp>
    </p:spTree>
    <p:extLst>
      <p:ext uri="{BB962C8B-B14F-4D97-AF65-F5344CB8AC3E}">
        <p14:creationId xmlns:p14="http://schemas.microsoft.com/office/powerpoint/2010/main" val="1576147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16</a:t>
            </a:fld>
            <a:endParaRPr lang="fr-FR"/>
          </a:p>
        </p:txBody>
      </p:sp>
    </p:spTree>
    <p:extLst>
      <p:ext uri="{BB962C8B-B14F-4D97-AF65-F5344CB8AC3E}">
        <p14:creationId xmlns:p14="http://schemas.microsoft.com/office/powerpoint/2010/main" val="30361341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A254493-70FE-4FE7-93B2-F053A6904A63}" type="slidenum">
              <a:rPr lang="fr-FR" smtClean="0"/>
              <a:t>17</a:t>
            </a:fld>
            <a:endParaRPr lang="fr-FR"/>
          </a:p>
        </p:txBody>
      </p:sp>
    </p:spTree>
    <p:extLst>
      <p:ext uri="{BB962C8B-B14F-4D97-AF65-F5344CB8AC3E}">
        <p14:creationId xmlns:p14="http://schemas.microsoft.com/office/powerpoint/2010/main" val="24598675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E895053-F9B3-4B2C-8E8B-E79F602A8C47}" type="datetime1">
              <a:rPr lang="fr-FR" smtClean="0"/>
              <a:t>16/06/2021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4267215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3448A40-C2C5-479B-AF34-D01B3B3C6C69}" type="datetime1">
              <a:rPr lang="fr-FR" smtClean="0"/>
              <a:t>16/06/2021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62158260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83E39C-36D4-4C2A-9B7E-6632C63E3FB2}" type="datetime1">
              <a:rPr lang="fr-FR" smtClean="0"/>
              <a:t>16/06/2021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95348686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089DFD4-E61D-4628-A031-67394480F0F9}" type="datetime1">
              <a:rPr lang="fr-FR" smtClean="0"/>
              <a:t>16/06/2021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19815805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1C688F6-92F5-43D4-8BD1-C5740F0C1029}" type="datetime1">
              <a:rPr lang="fr-FR" smtClean="0"/>
              <a:t>16/06/2021</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11963332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6D81EEB-3147-4F3F-8864-7D0D61D166CF}" type="datetime1">
              <a:rPr lang="fr-FR" smtClean="0"/>
              <a:t>16/06/2021</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4872955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0955DF2-EB46-4A2E-9A1A-A03E2E1DE92E}" type="datetime1">
              <a:rPr lang="fr-FR" smtClean="0"/>
              <a:t>16/06/2021</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7928754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1A9BB63-A18F-40CE-B292-136AD6BDD154}" type="datetime1">
              <a:rPr lang="fr-FR" smtClean="0"/>
              <a:t>16/06/2021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105904445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9D2BFAB-FFD8-4C2C-9A50-256C04B6E581}" type="datetime1">
              <a:rPr lang="fr-FR" smtClean="0"/>
              <a:t>16/06/2021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280270530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6ACAA6-2D08-4881-9728-4B70CDDA8BC6}" type="datetime1">
              <a:rPr lang="fr-FR" smtClean="0"/>
              <a:t>16/06/2021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36905907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2E110EE-F753-4900-8088-AD4F406682A9}" type="datetime1">
              <a:rPr lang="fr-FR" smtClean="0"/>
              <a:t>16/06/2021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4044208-B08D-4D65-8BE0-5A97991959D0}" type="slidenum">
              <a:rPr lang="fr-FR" smtClean="0"/>
              <a:t>‹N°›</a:t>
            </a:fld>
            <a:endParaRPr lang="fr-FR"/>
          </a:p>
        </p:txBody>
      </p:sp>
    </p:spTree>
    <p:extLst>
      <p:ext uri="{BB962C8B-B14F-4D97-AF65-F5344CB8AC3E}">
        <p14:creationId xmlns:p14="http://schemas.microsoft.com/office/powerpoint/2010/main" val="392061680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75000"/>
              </a:schemeClr>
            </a:gs>
            <a:gs pos="74000">
              <a:schemeClr val="accent2">
                <a:lumMod val="75000"/>
              </a:schemeClr>
            </a:gs>
            <a:gs pos="83000">
              <a:srgbClr val="C00000"/>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B1CBBA-5D18-48B9-94A0-379FECA5A796}" type="datetime1">
              <a:rPr lang="fr-FR" smtClean="0"/>
              <a:t>16/06/2021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44208-B08D-4D65-8BE0-5A97991959D0}" type="slidenum">
              <a:rPr lang="fr-FR" smtClean="0"/>
              <a:t>‹N°›</a:t>
            </a:fld>
            <a:endParaRPr lang="fr-FR"/>
          </a:p>
        </p:txBody>
      </p:sp>
    </p:spTree>
    <p:extLst>
      <p:ext uri="{BB962C8B-B14F-4D97-AF65-F5344CB8AC3E}">
        <p14:creationId xmlns:p14="http://schemas.microsoft.com/office/powerpoint/2010/main" val="1707463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1438" y="6549389"/>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93369" y="654939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4"/>
          <a:stretch>
            <a:fillRect/>
          </a:stretch>
        </p:blipFill>
        <p:spPr>
          <a:xfrm>
            <a:off x="1443038" y="1216819"/>
            <a:ext cx="9415462" cy="445770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Espace réservé du numéro de diapositive 6"/>
          <p:cNvSpPr>
            <a:spLocks noGrp="1"/>
          </p:cNvSpPr>
          <p:nvPr>
            <p:ph type="sldNum" sz="quarter" idx="12"/>
          </p:nvPr>
        </p:nvSpPr>
        <p:spPr>
          <a:xfrm>
            <a:off x="8974455" y="6446152"/>
            <a:ext cx="2743200" cy="365125"/>
          </a:xfrm>
        </p:spPr>
        <p:txBody>
          <a:bodyPr/>
          <a:lstStyle/>
          <a:p>
            <a:fld id="{84044208-B08D-4D65-8BE0-5A97991959D0}"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sp>
        <p:nvSpPr>
          <p:cNvPr id="8" name="Rectangle 7"/>
          <p:cNvSpPr/>
          <p:nvPr/>
        </p:nvSpPr>
        <p:spPr>
          <a:xfrm>
            <a:off x="1595608" y="1016992"/>
            <a:ext cx="9502922" cy="4647426"/>
          </a:xfrm>
          <a:prstGeom prst="rect">
            <a:avLst/>
          </a:prstGeom>
        </p:spPr>
        <p:txBody>
          <a:bodyPr wrap="none">
            <a:spAutoFit/>
          </a:bodyPr>
          <a:lstStyle/>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Le </a:t>
            </a:r>
            <a:r>
              <a:rPr lang="fr-FR" sz="7200" b="1" dirty="0" err="1"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Kamasutra</a:t>
            </a:r>
            <a:endPar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a:p>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pour femmes</a:t>
            </a:r>
          </a:p>
          <a:p>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positions sexuelles</a:t>
            </a:r>
          </a:p>
          <a:p>
            <a:r>
              <a:rPr lang="fr-FR" sz="7200" b="1" dirty="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N°2</a:t>
            </a:r>
          </a:p>
        </p:txBody>
      </p:sp>
    </p:spTree>
    <p:extLst>
      <p:ext uri="{BB962C8B-B14F-4D97-AF65-F5344CB8AC3E}">
        <p14:creationId xmlns:p14="http://schemas.microsoft.com/office/powerpoint/2010/main" val="3919028935"/>
      </p:ext>
    </p:extLst>
  </p:cSld>
  <p:clrMapOvr>
    <a:masterClrMapping/>
  </p:clrMapOvr>
  <mc:AlternateContent xmlns:mc="http://schemas.openxmlformats.org/markup-compatibility/2006">
    <mc:Choice xmlns:p14="http://schemas.microsoft.com/office/powerpoint/2010/main" Requires="p14">
      <p:transition spd="slow" p14:dur="7500" advTm="14000">
        <p:wedge/>
        <p:sndAc>
          <p:stSnd loop="1">
            <p:snd r:embed="rId3" name="_Aimer_Encore_une_Fois.wav"/>
          </p:stSnd>
        </p:sndAc>
      </p:transition>
    </mc:Choice>
    <mc:Fallback>
      <p:transition spd="slow" advTm="14000">
        <p:wedge/>
        <p:sndAc>
          <p:stSnd loop="1">
            <p:snd r:embed="rId3" name="_Aimer_Encore_une_Foi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up)">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38" presetClass="entr" presetSubtype="0" accel="50000" fill="hold" nodeType="clickEffect">
                                  <p:stCondLst>
                                    <p:cond delay="0"/>
                                  </p:stCondLst>
                                  <p:iterate type="lt">
                                    <p:tmPct val="50000"/>
                                  </p:iterate>
                                  <p:childTnLst>
                                    <p:set>
                                      <p:cBhvr>
                                        <p:cTn id="30" dur="1" fill="hold">
                                          <p:stCondLst>
                                            <p:cond delay="0"/>
                                          </p:stCondLst>
                                        </p:cTn>
                                        <p:tgtEl>
                                          <p:spTgt spid="8">
                                            <p:txEl>
                                              <p:pRg st="0" end="0"/>
                                            </p:txEl>
                                          </p:spTgt>
                                        </p:tgtEl>
                                        <p:attrNameLst>
                                          <p:attrName>style.visibility</p:attrName>
                                        </p:attrNameLst>
                                      </p:cBhvr>
                                      <p:to>
                                        <p:strVal val="visible"/>
                                      </p:to>
                                    </p:set>
                                    <p:set>
                                      <p:cBhvr>
                                        <p:cTn id="31" dur="455" fill="hold">
                                          <p:stCondLst>
                                            <p:cond delay="0"/>
                                          </p:stCondLst>
                                        </p:cTn>
                                        <p:tgtEl>
                                          <p:spTgt spid="8">
                                            <p:txEl>
                                              <p:pRg st="0" end="0"/>
                                            </p:txEl>
                                          </p:spTgt>
                                        </p:tgtEl>
                                        <p:attrNameLst>
                                          <p:attrName>style.rotation</p:attrName>
                                        </p:attrNameLst>
                                      </p:cBhvr>
                                      <p:to>
                                        <p:strVal val="-45.0"/>
                                      </p:to>
                                    </p:set>
                                    <p:anim calcmode="lin" valueType="num">
                                      <p:cBhvr>
                                        <p:cTn id="3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8" presetClass="entr" presetSubtype="0" accel="50000" fill="hold" nodeType="clickEffect">
                                  <p:stCondLst>
                                    <p:cond delay="0"/>
                                  </p:stCondLst>
                                  <p:iterate type="lt">
                                    <p:tmPct val="50000"/>
                                  </p:iterate>
                                  <p:childTnLst>
                                    <p:set>
                                      <p:cBhvr>
                                        <p:cTn id="39" dur="1" fill="hold">
                                          <p:stCondLst>
                                            <p:cond delay="0"/>
                                          </p:stCondLst>
                                        </p:cTn>
                                        <p:tgtEl>
                                          <p:spTgt spid="8">
                                            <p:txEl>
                                              <p:pRg st="1" end="1"/>
                                            </p:txEl>
                                          </p:spTgt>
                                        </p:tgtEl>
                                        <p:attrNameLst>
                                          <p:attrName>style.visibility</p:attrName>
                                        </p:attrNameLst>
                                      </p:cBhvr>
                                      <p:to>
                                        <p:strVal val="visible"/>
                                      </p:to>
                                    </p:set>
                                    <p:set>
                                      <p:cBhvr>
                                        <p:cTn id="40" dur="455" fill="hold">
                                          <p:stCondLst>
                                            <p:cond delay="0"/>
                                          </p:stCondLst>
                                        </p:cTn>
                                        <p:tgtEl>
                                          <p:spTgt spid="8">
                                            <p:txEl>
                                              <p:pRg st="1" end="1"/>
                                            </p:txEl>
                                          </p:spTgt>
                                        </p:tgtEl>
                                        <p:attrNameLst>
                                          <p:attrName>style.rotation</p:attrName>
                                        </p:attrNameLst>
                                      </p:cBhvr>
                                      <p:to>
                                        <p:strVal val="-45.0"/>
                                      </p:to>
                                    </p:set>
                                    <p:anim calcmode="lin" valueType="num">
                                      <p:cBhvr>
                                        <p:cTn id="4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4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4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8" presetClass="entr" presetSubtype="0" accel="50000" fill="hold" nodeType="clickEffect">
                                  <p:stCondLst>
                                    <p:cond delay="0"/>
                                  </p:stCondLst>
                                  <p:iterate type="lt">
                                    <p:tmPct val="50000"/>
                                  </p:iterate>
                                  <p:childTnLst>
                                    <p:set>
                                      <p:cBhvr>
                                        <p:cTn id="48" dur="1" fill="hold">
                                          <p:stCondLst>
                                            <p:cond delay="0"/>
                                          </p:stCondLst>
                                        </p:cTn>
                                        <p:tgtEl>
                                          <p:spTgt spid="8">
                                            <p:txEl>
                                              <p:pRg st="2" end="2"/>
                                            </p:txEl>
                                          </p:spTgt>
                                        </p:tgtEl>
                                        <p:attrNameLst>
                                          <p:attrName>style.visibility</p:attrName>
                                        </p:attrNameLst>
                                      </p:cBhvr>
                                      <p:to>
                                        <p:strVal val="visible"/>
                                      </p:to>
                                    </p:set>
                                    <p:set>
                                      <p:cBhvr>
                                        <p:cTn id="49" dur="455" fill="hold">
                                          <p:stCondLst>
                                            <p:cond delay="0"/>
                                          </p:stCondLst>
                                        </p:cTn>
                                        <p:tgtEl>
                                          <p:spTgt spid="8">
                                            <p:txEl>
                                              <p:pRg st="2" end="2"/>
                                            </p:txEl>
                                          </p:spTgt>
                                        </p:tgtEl>
                                        <p:attrNameLst>
                                          <p:attrName>style.rotation</p:attrName>
                                        </p:attrNameLst>
                                      </p:cBhvr>
                                      <p:to>
                                        <p:strVal val="-45.0"/>
                                      </p:to>
                                    </p:set>
                                    <p:anim calcmode="lin" valueType="num">
                                      <p:cBhvr>
                                        <p:cTn id="50"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51"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52"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53"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38" presetClass="entr" presetSubtype="0" accel="50000" fill="hold" nodeType="clickEffect">
                                  <p:stCondLst>
                                    <p:cond delay="0"/>
                                  </p:stCondLst>
                                  <p:iterate type="lt">
                                    <p:tmPct val="50000"/>
                                  </p:iterate>
                                  <p:childTnLst>
                                    <p:set>
                                      <p:cBhvr>
                                        <p:cTn id="57" dur="1" fill="hold">
                                          <p:stCondLst>
                                            <p:cond delay="0"/>
                                          </p:stCondLst>
                                        </p:cTn>
                                        <p:tgtEl>
                                          <p:spTgt spid="8">
                                            <p:txEl>
                                              <p:pRg st="3" end="3"/>
                                            </p:txEl>
                                          </p:spTgt>
                                        </p:tgtEl>
                                        <p:attrNameLst>
                                          <p:attrName>style.visibility</p:attrName>
                                        </p:attrNameLst>
                                      </p:cBhvr>
                                      <p:to>
                                        <p:strVal val="visible"/>
                                      </p:to>
                                    </p:set>
                                    <p:set>
                                      <p:cBhvr>
                                        <p:cTn id="58" dur="455" fill="hold">
                                          <p:stCondLst>
                                            <p:cond delay="0"/>
                                          </p:stCondLst>
                                        </p:cTn>
                                        <p:tgtEl>
                                          <p:spTgt spid="8">
                                            <p:txEl>
                                              <p:pRg st="3" end="3"/>
                                            </p:txEl>
                                          </p:spTgt>
                                        </p:tgtEl>
                                        <p:attrNameLst>
                                          <p:attrName>style.rotation</p:attrName>
                                        </p:attrNameLst>
                                      </p:cBhvr>
                                      <p:to>
                                        <p:strVal val="-45.0"/>
                                      </p:to>
                                    </p:set>
                                    <p:anim calcmode="lin" valueType="num">
                                      <p:cBhvr>
                                        <p:cTn id="59" dur="455" fill="hold">
                                          <p:stCondLst>
                                            <p:cond delay="455"/>
                                          </p:stCondLst>
                                        </p:cTn>
                                        <p:tgtEl>
                                          <p:spTgt spid="8">
                                            <p:txEl>
                                              <p:pRg st="3" end="3"/>
                                            </p:txEl>
                                          </p:spTgt>
                                        </p:tgtEl>
                                        <p:attrNameLst>
                                          <p:attrName>style.rotation</p:attrName>
                                        </p:attrNameLst>
                                      </p:cBhvr>
                                      <p:tavLst>
                                        <p:tav tm="0">
                                          <p:val>
                                            <p:fltVal val="-45"/>
                                          </p:val>
                                        </p:tav>
                                        <p:tav tm="69900">
                                          <p:val>
                                            <p:fltVal val="45"/>
                                          </p:val>
                                        </p:tav>
                                        <p:tav tm="100000">
                                          <p:val>
                                            <p:fltVal val="0"/>
                                          </p:val>
                                        </p:tav>
                                      </p:tavLst>
                                    </p:anim>
                                    <p:anim calcmode="lin" valueType="num">
                                      <p:cBhvr>
                                        <p:cTn id="60" dur="455" fill="hold">
                                          <p:stCondLst>
                                            <p:cond delay="0"/>
                                          </p:stCondLst>
                                        </p:cTn>
                                        <p:tgtEl>
                                          <p:spTgt spid="8">
                                            <p:txEl>
                                              <p:pRg st="3" end="3"/>
                                            </p:txEl>
                                          </p:spTgt>
                                        </p:tgtEl>
                                        <p:attrNameLst>
                                          <p:attrName>ppt_y</p:attrName>
                                        </p:attrNameLst>
                                      </p:cBhvr>
                                      <p:tavLst>
                                        <p:tav tm="0">
                                          <p:val>
                                            <p:strVal val="#ppt_y-1"/>
                                          </p:val>
                                        </p:tav>
                                        <p:tav tm="100000">
                                          <p:val>
                                            <p:strVal val="#ppt_y-(0.354*#ppt_w-0.172*#ppt_h)"/>
                                          </p:val>
                                        </p:tav>
                                      </p:tavLst>
                                    </p:anim>
                                    <p:anim calcmode="lin" valueType="num">
                                      <p:cBhvr>
                                        <p:cTn id="61" dur="156" decel="50000" autoRev="1" fill="hold">
                                          <p:stCondLst>
                                            <p:cond delay="455"/>
                                          </p:stCondLst>
                                        </p:cTn>
                                        <p:tgtEl>
                                          <p:spTgt spid="8">
                                            <p:txEl>
                                              <p:pRg st="3" end="3"/>
                                            </p:txEl>
                                          </p:spTgt>
                                        </p:tgtEl>
                                        <p:attrNameLst>
                                          <p:attrName>ppt_y</p:attrName>
                                        </p:attrNameLst>
                                      </p:cBhvr>
                                      <p:tavLst>
                                        <p:tav tm="0">
                                          <p:val>
                                            <p:strVal val="#ppt_y-(0.354*#ppt_w-0.172*#ppt_h)"/>
                                          </p:val>
                                        </p:tav>
                                        <p:tav tm="100000">
                                          <p:val>
                                            <p:strVal val="#ppt_y-(0.354*#ppt_w-0.172*#ppt_h)-#ppt_h/2"/>
                                          </p:val>
                                        </p:tav>
                                      </p:tavLst>
                                    </p:anim>
                                    <p:anim calcmode="lin" valueType="num">
                                      <p:cBhvr>
                                        <p:cTn id="62" dur="136" fill="hold">
                                          <p:stCondLst>
                                            <p:cond delay="864"/>
                                          </p:stCondLst>
                                        </p:cTn>
                                        <p:tgtEl>
                                          <p:spTgt spid="8">
                                            <p:txEl>
                                              <p:pRg st="3" end="3"/>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66607"/>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7879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72576" y="6455077"/>
            <a:ext cx="2743200" cy="365125"/>
          </a:xfrm>
        </p:spPr>
        <p:txBody>
          <a:bodyPr/>
          <a:lstStyle/>
          <a:p>
            <a:fld id="{84044208-B08D-4D65-8BE0-5A97991959D0}"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359694" y="1193250"/>
            <a:ext cx="9472612" cy="442578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629527" y="1343025"/>
            <a:ext cx="3086098" cy="7858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879143" y="1214923"/>
            <a:ext cx="8433719" cy="2585323"/>
          </a:xfrm>
          <a:prstGeom prst="rect">
            <a:avLst/>
          </a:prstGeom>
          <a:noFill/>
        </p:spPr>
        <p:txBody>
          <a:bodyPr wrap="none" lIns="91440" tIns="45720" rIns="91440" bIns="45720">
            <a:spAutoFit/>
          </a:bodyPr>
          <a:lstStyle/>
          <a:p>
            <a:pPr algn="ct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Envie de découvrir de</a:t>
            </a:r>
          </a:p>
          <a:p>
            <a:pPr algn="ct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 nouvelles sensations</a:t>
            </a:r>
          </a:p>
          <a:p>
            <a:pPr algn="ctr"/>
            <a:r>
              <a:rPr lang="fr-FR" sz="5400" b="1" spc="50" dirty="0" smtClean="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rPr>
              <a:t> explications</a:t>
            </a:r>
            <a:endParaRPr lang="fr-FR" sz="5400" b="1" cap="none" spc="50" dirty="0">
              <a:ln w="0">
                <a:solidFill>
                  <a:srgbClr val="FFC000"/>
                </a:solidFill>
              </a:ln>
              <a:solidFill>
                <a:schemeClr val="bg2"/>
              </a:solidFill>
              <a:effectLst>
                <a:glow rad="228600">
                  <a:schemeClr val="accent2">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80815070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28576" y="6529068"/>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6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20224" y="6429059"/>
            <a:ext cx="2743200" cy="365125"/>
          </a:xfrm>
        </p:spPr>
        <p:txBody>
          <a:bodyPr/>
          <a:lstStyle/>
          <a:p>
            <a:fld id="{84044208-B08D-4D65-8BE0-5A97991959D0}"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t="16896" r="-157" b="13242"/>
          <a:stretch/>
        </p:blipFill>
        <p:spPr>
          <a:xfrm>
            <a:off x="1400176" y="1185864"/>
            <a:ext cx="9458324" cy="4471986"/>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80078772"/>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2857"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98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31643" y="6485571"/>
            <a:ext cx="2743200" cy="365125"/>
          </a:xfrm>
        </p:spPr>
        <p:txBody>
          <a:bodyPr/>
          <a:lstStyle/>
          <a:p>
            <a:fld id="{84044208-B08D-4D65-8BE0-5A97991959D0}"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746056" y="1190160"/>
            <a:ext cx="6702743" cy="4475773"/>
          </a:xfrm>
          <a:prstGeom prst="rect">
            <a:avLst/>
          </a:prstGeom>
          <a:effectLst>
            <a:softEdge rad="127000"/>
          </a:effectLst>
        </p:spPr>
      </p:pic>
      <p:sp>
        <p:nvSpPr>
          <p:cNvPr id="8" name="Rectangle 7"/>
          <p:cNvSpPr/>
          <p:nvPr/>
        </p:nvSpPr>
        <p:spPr>
          <a:xfrm>
            <a:off x="5323994" y="1190160"/>
            <a:ext cx="1544012" cy="830997"/>
          </a:xfrm>
          <a:prstGeom prst="rect">
            <a:avLst/>
          </a:prstGeom>
        </p:spPr>
        <p:txBody>
          <a:bodyPr wrap="none">
            <a:spAutoFit/>
          </a:bodyPr>
          <a:lstStyle/>
          <a:p>
            <a:r>
              <a:rPr lang="fr-FR" sz="4800" b="1" dirty="0">
                <a:solidFill>
                  <a:srgbClr val="FF0000"/>
                </a:solidFill>
                <a:effectLst>
                  <a:glow rad="228600">
                    <a:schemeClr val="accent4">
                      <a:satMod val="175000"/>
                      <a:alpha val="40000"/>
                    </a:schemeClr>
                  </a:glow>
                </a:effectLst>
                <a:latin typeface="Brush Script MT" panose="03060802040406070304" pitchFamily="66" charset="0"/>
              </a:rPr>
              <a:t>Debout</a:t>
            </a:r>
          </a:p>
        </p:txBody>
      </p:sp>
    </p:spTree>
    <p:extLst>
      <p:ext uri="{BB962C8B-B14F-4D97-AF65-F5344CB8AC3E}">
        <p14:creationId xmlns:p14="http://schemas.microsoft.com/office/powerpoint/2010/main" val="2731840443"/>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8">
                                            <p:txEl>
                                              <p:pRg st="0" end="0"/>
                                            </p:txEl>
                                          </p:spTgt>
                                        </p:tgtEl>
                                        <p:attrNameLst>
                                          <p:attrName>style.visibility</p:attrName>
                                        </p:attrNameLst>
                                      </p:cBhvr>
                                      <p:to>
                                        <p:strVal val="visible"/>
                                      </p:to>
                                    </p:set>
                                    <p:set>
                                      <p:cBhvr>
                                        <p:cTn id="33" dur="455" fill="hold">
                                          <p:stCondLst>
                                            <p:cond delay="0"/>
                                          </p:stCondLst>
                                        </p:cTn>
                                        <p:tgtEl>
                                          <p:spTgt spid="8">
                                            <p:txEl>
                                              <p:pRg st="0" end="0"/>
                                            </p:txEl>
                                          </p:spTgt>
                                        </p:tgtEl>
                                        <p:attrNameLst>
                                          <p:attrName>style.rotation</p:attrName>
                                        </p:attrNameLst>
                                      </p:cBhvr>
                                      <p:to>
                                        <p:strVal val="-45.0"/>
                                      </p:to>
                                    </p:set>
                                    <p:anim calcmode="lin" valueType="num">
                                      <p:cBhvr>
                                        <p:cTn id="3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203055" y="6485570"/>
            <a:ext cx="2743200" cy="365125"/>
          </a:xfrm>
        </p:spPr>
        <p:txBody>
          <a:bodyPr/>
          <a:lstStyle/>
          <a:p>
            <a:fld id="{84044208-B08D-4D65-8BE0-5A97991959D0}"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484243" y="1443841"/>
            <a:ext cx="9409043" cy="3970318"/>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Brush Script MT" panose="03060802040406070304" pitchFamily="66" charset="0"/>
              </a:rPr>
              <a:t>Parce qu'il arrive qu'il n'y ait pas de lit à notre disposition, faire l'amour debout reste la seule option possible. Si c’est votre position favorite, cela veut dire que vous êtes peut-être aventureux. Car dans la vie comme au lit, sortir de votre zone de confort ne vous effraie point. Que ce soit contre le mur, dans la cuisine ou encore sous la douche… ne vous limitez pas au lit conjugal pour vous envoyer en l'air. </a:t>
            </a:r>
          </a:p>
        </p:txBody>
      </p:sp>
    </p:spTree>
    <p:extLst>
      <p:ext uri="{BB962C8B-B14F-4D97-AF65-F5344CB8AC3E}">
        <p14:creationId xmlns:p14="http://schemas.microsoft.com/office/powerpoint/2010/main" val="2192512614"/>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0020" y="647001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288780" y="6478270"/>
            <a:ext cx="2743200" cy="365125"/>
          </a:xfrm>
        </p:spPr>
        <p:txBody>
          <a:bodyPr/>
          <a:lstStyle/>
          <a:p>
            <a:fld id="{84044208-B08D-4D65-8BE0-5A97991959D0}"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769704" y="1193800"/>
            <a:ext cx="6679096" cy="4452730"/>
          </a:xfrm>
          <a:prstGeom prst="rect">
            <a:avLst/>
          </a:prstGeom>
          <a:effectLst>
            <a:softEdge rad="127000"/>
          </a:effectLst>
        </p:spPr>
      </p:pic>
      <p:sp>
        <p:nvSpPr>
          <p:cNvPr id="9" name="Rectangle 8"/>
          <p:cNvSpPr/>
          <p:nvPr/>
        </p:nvSpPr>
        <p:spPr>
          <a:xfrm>
            <a:off x="5266713" y="1193800"/>
            <a:ext cx="1685077" cy="769441"/>
          </a:xfrm>
          <a:prstGeom prst="rect">
            <a:avLst/>
          </a:prstGeom>
        </p:spPr>
        <p:txBody>
          <a:bodyPr wrap="none">
            <a:spAutoFit/>
          </a:bodyPr>
          <a:lstStyle/>
          <a:p>
            <a:r>
              <a:rPr lang="fr-FR" sz="4400" b="1" dirty="0">
                <a:solidFill>
                  <a:srgbClr val="FF0000"/>
                </a:solidFill>
                <a:effectLst>
                  <a:glow rad="228600">
                    <a:schemeClr val="accent4">
                      <a:satMod val="175000"/>
                      <a:alpha val="40000"/>
                    </a:schemeClr>
                  </a:glow>
                </a:effectLst>
                <a:latin typeface="Brush Script MT" panose="03060802040406070304" pitchFamily="66" charset="0"/>
              </a:rPr>
              <a:t>Le lotus</a:t>
            </a:r>
          </a:p>
        </p:txBody>
      </p:sp>
    </p:spTree>
    <p:extLst>
      <p:ext uri="{BB962C8B-B14F-4D97-AF65-F5344CB8AC3E}">
        <p14:creationId xmlns:p14="http://schemas.microsoft.com/office/powerpoint/2010/main" val="400433273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9">
                                            <p:txEl>
                                              <p:pRg st="0" end="0"/>
                                            </p:txEl>
                                          </p:spTgt>
                                        </p:tgtEl>
                                        <p:attrNameLst>
                                          <p:attrName>style.visibility</p:attrName>
                                        </p:attrNameLst>
                                      </p:cBhvr>
                                      <p:to>
                                        <p:strVal val="visible"/>
                                      </p:to>
                                    </p:set>
                                    <p:set>
                                      <p:cBhvr>
                                        <p:cTn id="33" dur="455" fill="hold">
                                          <p:stCondLst>
                                            <p:cond delay="0"/>
                                          </p:stCondLst>
                                        </p:cTn>
                                        <p:tgtEl>
                                          <p:spTgt spid="9">
                                            <p:txEl>
                                              <p:pRg st="0" end="0"/>
                                            </p:txEl>
                                          </p:spTgt>
                                        </p:tgtEl>
                                        <p:attrNameLst>
                                          <p:attrName>style.rotation</p:attrName>
                                        </p:attrNameLst>
                                      </p:cBhvr>
                                      <p:to>
                                        <p:strVal val="-45.0"/>
                                      </p:to>
                                    </p:set>
                                    <p:anim calcmode="lin" valueType="num">
                                      <p:cBhvr>
                                        <p:cTn id="34"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208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9070"/>
            <a:ext cx="2743200" cy="365125"/>
          </a:xfrm>
        </p:spPr>
        <p:txBody>
          <a:bodyPr/>
          <a:lstStyle/>
          <a:p>
            <a:fld id="{84044208-B08D-4D65-8BE0-5A97991959D0}"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080052" y="1272208"/>
            <a:ext cx="9909976" cy="4524315"/>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Brush Script MT" panose="03060802040406070304" pitchFamily="66" charset="0"/>
              </a:rPr>
              <a:t>Le lotus permet aux deux partenaires de s’enlacer pleinement : tandis que l’homme est assis en tailleur, la femme s’assied face à lui et enroule ses jambes autour de sa taille. Ils peuvent ensuite basculer d’avant en arrière en laissant doucement monter l’excitation... Si vous aimez particulièrement cette position, cela veut dire que vous êtes certainement investie à 100% dans votre relation. Vous n’hésitez pas à vous y abandonner pleinement et de manière passionnée, puisant votre force dans votre couple. </a:t>
            </a:r>
          </a:p>
        </p:txBody>
      </p:sp>
    </p:spTree>
    <p:extLst>
      <p:ext uri="{BB962C8B-B14F-4D97-AF65-F5344CB8AC3E}">
        <p14:creationId xmlns:p14="http://schemas.microsoft.com/office/powerpoint/2010/main" val="2268473335"/>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529069"/>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45930" y="6478587"/>
            <a:ext cx="2743200" cy="365125"/>
          </a:xfrm>
        </p:spPr>
        <p:txBody>
          <a:bodyPr/>
          <a:lstStyle/>
          <a:p>
            <a:fld id="{84044208-B08D-4D65-8BE0-5A97991959D0}"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74248" y="1164753"/>
            <a:ext cx="8043504" cy="4528493"/>
          </a:xfrm>
          <a:prstGeom prst="rect">
            <a:avLst/>
          </a:prstGeom>
          <a:effectLst>
            <a:softEdge rad="127000"/>
          </a:effectLst>
        </p:spPr>
      </p:pic>
      <p:sp>
        <p:nvSpPr>
          <p:cNvPr id="8" name="Rectangle 7"/>
          <p:cNvSpPr/>
          <p:nvPr/>
        </p:nvSpPr>
        <p:spPr>
          <a:xfrm>
            <a:off x="3499776" y="1164753"/>
            <a:ext cx="5192447" cy="830997"/>
          </a:xfrm>
          <a:prstGeom prst="rect">
            <a:avLst/>
          </a:prstGeom>
        </p:spPr>
        <p:txBody>
          <a:bodyPr wrap="none">
            <a:spAutoFit/>
          </a:bodyPr>
          <a:lstStyle/>
          <a:p>
            <a:r>
              <a:rPr lang="fr-FR" sz="4800" b="1" dirty="0">
                <a:solidFill>
                  <a:srgbClr val="FF0000"/>
                </a:solidFill>
                <a:effectLst>
                  <a:glow rad="228600">
                    <a:schemeClr val="accent4">
                      <a:satMod val="175000"/>
                      <a:alpha val="40000"/>
                    </a:schemeClr>
                  </a:glow>
                </a:effectLst>
                <a:latin typeface="Brush Script MT" panose="03060802040406070304" pitchFamily="66" charset="0"/>
              </a:rPr>
              <a:t>La position de l’éléphant</a:t>
            </a:r>
          </a:p>
        </p:txBody>
      </p:sp>
    </p:spTree>
    <p:extLst>
      <p:ext uri="{BB962C8B-B14F-4D97-AF65-F5344CB8AC3E}">
        <p14:creationId xmlns:p14="http://schemas.microsoft.com/office/powerpoint/2010/main" val="167978498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8">
                                            <p:txEl>
                                              <p:pRg st="0" end="0"/>
                                            </p:txEl>
                                          </p:spTgt>
                                        </p:tgtEl>
                                        <p:attrNameLst>
                                          <p:attrName>style.visibility</p:attrName>
                                        </p:attrNameLst>
                                      </p:cBhvr>
                                      <p:to>
                                        <p:strVal val="visible"/>
                                      </p:to>
                                    </p:set>
                                    <p:set>
                                      <p:cBhvr>
                                        <p:cTn id="33" dur="455" fill="hold">
                                          <p:stCondLst>
                                            <p:cond delay="0"/>
                                          </p:stCondLst>
                                        </p:cTn>
                                        <p:tgtEl>
                                          <p:spTgt spid="8">
                                            <p:txEl>
                                              <p:pRg st="0" end="0"/>
                                            </p:txEl>
                                          </p:spTgt>
                                        </p:tgtEl>
                                        <p:attrNameLst>
                                          <p:attrName>style.rotation</p:attrName>
                                        </p:attrNameLst>
                                      </p:cBhvr>
                                      <p:to>
                                        <p:strVal val="-45.0"/>
                                      </p:to>
                                    </p:set>
                                    <p:anim calcmode="lin" valueType="num">
                                      <p:cBhvr>
                                        <p:cTn id="3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287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331643" y="6485571"/>
            <a:ext cx="2743200" cy="365125"/>
          </a:xfrm>
        </p:spPr>
        <p:txBody>
          <a:bodyPr/>
          <a:lstStyle/>
          <a:p>
            <a:fld id="{84044208-B08D-4D65-8BE0-5A97991959D0}"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954157" y="612844"/>
            <a:ext cx="10384403" cy="5632311"/>
          </a:xfrm>
          <a:prstGeom prst="rect">
            <a:avLst/>
          </a:prstGeom>
        </p:spPr>
        <p:txBody>
          <a:bodyPr wrap="square">
            <a:spAutoFit/>
          </a:bodyPr>
          <a:lstStyle/>
          <a:p>
            <a:r>
              <a:rPr lang="fr-FR" sz="2400" b="1" dirty="0">
                <a:solidFill>
                  <a:srgbClr val="FF0000"/>
                </a:solidFill>
                <a:effectLst>
                  <a:glow rad="228600">
                    <a:schemeClr val="accent4">
                      <a:satMod val="175000"/>
                      <a:alpha val="40000"/>
                    </a:schemeClr>
                  </a:glow>
                </a:effectLst>
              </a:rPr>
              <a:t>Rassurez-vous, la posture est plutôt aisée. Pour réaliser la position de l'éléphant, la personne pénétrée est couchée sur le ventre et peut avoir, au choix, les jambes tendues ou écartées. Le partenaire qui va opérer la pénétration s'installe au-dessus, à califourchon ou jambes tendues lui-aussi. Le principe est donc le même que la levrette, avec une pénétration qui s'effectue avec </a:t>
            </a:r>
            <a:r>
              <a:rPr lang="fr-FR" sz="2400" b="1" dirty="0" err="1">
                <a:solidFill>
                  <a:srgbClr val="FF0000"/>
                </a:solidFill>
                <a:effectLst>
                  <a:glow rad="228600">
                    <a:schemeClr val="accent4">
                      <a:satMod val="175000"/>
                      <a:alpha val="40000"/>
                    </a:schemeClr>
                  </a:glow>
                </a:effectLst>
              </a:rPr>
              <a:t>un.e</a:t>
            </a:r>
            <a:r>
              <a:rPr lang="fr-FR" sz="2400" b="1" dirty="0">
                <a:solidFill>
                  <a:srgbClr val="FF0000"/>
                </a:solidFill>
                <a:effectLst>
                  <a:glow rad="228600">
                    <a:schemeClr val="accent4">
                      <a:satMod val="175000"/>
                      <a:alpha val="40000"/>
                    </a:schemeClr>
                  </a:glow>
                </a:effectLst>
              </a:rPr>
              <a:t> partenaire de dos. La différence avec la levrette ? La personne qui pénètre n'a pas d'appui sur le sol ou sur le lit (où tout autre endroit où vous décidez d'avoir un rapport). Tout le poids repose ainsi sur la personne en-dessous, plus précisément sur ses fesses. Ensuite, une fois la pénétration effectuée, il s'agira d'effectuer des va-et-vient dans un corps à corps très rapproché. Pour faciliter les mouvements, les deux partenaires peuvent miser sur le croisement des chevilles et la pression exercée par leurs jambes serrées. A la personne pénétrée ensuite de guider le pénis vers les zones qui lui semblent érogènes et pourquoi pas, venir stimuler le clitoris et/ou le point G. Les fesses peuvent également servir à temporiser les mouvements, pour adapter le rythme au confort souhaité.</a:t>
            </a:r>
          </a:p>
        </p:txBody>
      </p:sp>
    </p:spTree>
    <p:extLst>
      <p:ext uri="{BB962C8B-B14F-4D97-AF65-F5344CB8AC3E}">
        <p14:creationId xmlns:p14="http://schemas.microsoft.com/office/powerpoint/2010/main" val="99990510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620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2085"/>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478902"/>
            <a:ext cx="2743200" cy="365125"/>
          </a:xfrm>
        </p:spPr>
        <p:txBody>
          <a:bodyPr/>
          <a:lstStyle/>
          <a:p>
            <a:fld id="{84044208-B08D-4D65-8BE0-5A97991959D0}"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60104" y="1213091"/>
            <a:ext cx="7919787" cy="4458840"/>
          </a:xfrm>
          <a:prstGeom prst="rect">
            <a:avLst/>
          </a:prstGeom>
          <a:effectLst>
            <a:softEdge rad="127000"/>
          </a:effectLst>
        </p:spPr>
      </p:pic>
      <p:sp>
        <p:nvSpPr>
          <p:cNvPr id="8" name="Rectangle 7"/>
          <p:cNvSpPr/>
          <p:nvPr/>
        </p:nvSpPr>
        <p:spPr>
          <a:xfrm>
            <a:off x="4536871" y="1213091"/>
            <a:ext cx="3166251" cy="830997"/>
          </a:xfrm>
          <a:prstGeom prst="rect">
            <a:avLst/>
          </a:prstGeom>
        </p:spPr>
        <p:txBody>
          <a:bodyPr wrap="none">
            <a:spAutoFit/>
          </a:bodyPr>
          <a:lstStyle/>
          <a:p>
            <a:r>
              <a:rPr lang="fr-FR" sz="4800" b="1" dirty="0">
                <a:solidFill>
                  <a:srgbClr val="FF0000"/>
                </a:solidFill>
                <a:effectLst>
                  <a:glow rad="228600">
                    <a:schemeClr val="accent4">
                      <a:satMod val="175000"/>
                      <a:alpha val="40000"/>
                    </a:schemeClr>
                  </a:glow>
                </a:effectLst>
                <a:latin typeface="Brush Script MT" panose="03060802040406070304" pitchFamily="66" charset="0"/>
              </a:rPr>
              <a:t>La position 68</a:t>
            </a:r>
          </a:p>
        </p:txBody>
      </p:sp>
    </p:spTree>
    <p:extLst>
      <p:ext uri="{BB962C8B-B14F-4D97-AF65-F5344CB8AC3E}">
        <p14:creationId xmlns:p14="http://schemas.microsoft.com/office/powerpoint/2010/main" val="245148689"/>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38" presetClass="entr" presetSubtype="0" accel="50000" fill="hold" nodeType="clickEffect">
                                  <p:stCondLst>
                                    <p:cond delay="0"/>
                                  </p:stCondLst>
                                  <p:iterate type="lt">
                                    <p:tmPct val="50000"/>
                                  </p:iterate>
                                  <p:childTnLst>
                                    <p:set>
                                      <p:cBhvr>
                                        <p:cTn id="32" dur="1" fill="hold">
                                          <p:stCondLst>
                                            <p:cond delay="0"/>
                                          </p:stCondLst>
                                        </p:cTn>
                                        <p:tgtEl>
                                          <p:spTgt spid="8">
                                            <p:txEl>
                                              <p:pRg st="0" end="0"/>
                                            </p:txEl>
                                          </p:spTgt>
                                        </p:tgtEl>
                                        <p:attrNameLst>
                                          <p:attrName>style.visibility</p:attrName>
                                        </p:attrNameLst>
                                      </p:cBhvr>
                                      <p:to>
                                        <p:strVal val="visible"/>
                                      </p:to>
                                    </p:set>
                                    <p:set>
                                      <p:cBhvr>
                                        <p:cTn id="33" dur="455" fill="hold">
                                          <p:stCondLst>
                                            <p:cond delay="0"/>
                                          </p:stCondLst>
                                        </p:cTn>
                                        <p:tgtEl>
                                          <p:spTgt spid="8">
                                            <p:txEl>
                                              <p:pRg st="0" end="0"/>
                                            </p:txEl>
                                          </p:spTgt>
                                        </p:tgtEl>
                                        <p:attrNameLst>
                                          <p:attrName>style.rotation</p:attrName>
                                        </p:attrNameLst>
                                      </p:cBhvr>
                                      <p:to>
                                        <p:strVal val="-45.0"/>
                                      </p:to>
                                    </p:set>
                                    <p:anim calcmode="lin" valueType="num">
                                      <p:cBhvr>
                                        <p:cTn id="3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60120" y="6156960"/>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56959"/>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88680" y="6156960"/>
            <a:ext cx="2743200" cy="365125"/>
          </a:xfrm>
        </p:spPr>
        <p:txBody>
          <a:bodyPr/>
          <a:lstStyle/>
          <a:p>
            <a:fld id="{84044208-B08D-4D65-8BE0-5A97991959D0}"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524000" y="1219200"/>
            <a:ext cx="9448800" cy="4524315"/>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Brush Script MT" panose="03060802040406070304" pitchFamily="66" charset="0"/>
              </a:rPr>
              <a:t>L'avantage, c'est que la personne du dessus peut savourer à 100% son plaisir. Attention toutefois à ne pas vous lancer sans quelques mesures de précautions : le partenaire du dessus doit venir s'installer délicatement sur son partenaire pour ne pas l'écraser et risquer de l'étouffer. Par ailleurs, le partenaire du dessus doit légèrement gainer son corps et aussi s'aider des bras pour s'alléger et éviter de peser de tout son poids sur son partenaire. </a:t>
            </a:r>
          </a:p>
        </p:txBody>
      </p:sp>
    </p:spTree>
    <p:extLst>
      <p:ext uri="{BB962C8B-B14F-4D97-AF65-F5344CB8AC3E}">
        <p14:creationId xmlns:p14="http://schemas.microsoft.com/office/powerpoint/2010/main" val="3826664000"/>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92556"/>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7764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492557"/>
            <a:ext cx="2743200" cy="365125"/>
          </a:xfrm>
        </p:spPr>
        <p:txBody>
          <a:bodyPr/>
          <a:lstStyle/>
          <a:p>
            <a:fld id="{84044208-B08D-4D65-8BE0-5A97991959D0}"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2830" r="2139" b="220"/>
          <a:stretch/>
        </p:blipFill>
        <p:spPr>
          <a:xfrm>
            <a:off x="999775" y="1678079"/>
            <a:ext cx="10192450" cy="3456121"/>
          </a:xfrm>
          <a:prstGeom prst="rect">
            <a:avLst/>
          </a:prstGeom>
          <a:effectLst>
            <a:softEdge rad="127000"/>
          </a:effectLst>
        </p:spPr>
      </p:pic>
    </p:spTree>
    <p:extLst>
      <p:ext uri="{BB962C8B-B14F-4D97-AF65-F5344CB8AC3E}">
        <p14:creationId xmlns:p14="http://schemas.microsoft.com/office/powerpoint/2010/main" val="513124175"/>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92556"/>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3977640" y="652907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492557"/>
            <a:ext cx="2743200" cy="365125"/>
          </a:xfrm>
        </p:spPr>
        <p:txBody>
          <a:bodyPr/>
          <a:lstStyle/>
          <a:p>
            <a:fld id="{84044208-B08D-4D65-8BE0-5A97991959D0}"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1058212" y="1813302"/>
            <a:ext cx="10075575" cy="3208149"/>
          </a:xfrm>
          <a:prstGeom prst="rect">
            <a:avLst/>
          </a:prstGeom>
          <a:effectLst>
            <a:softEdge rad="127000"/>
          </a:effectLst>
        </p:spPr>
      </p:pic>
    </p:spTree>
    <p:extLst>
      <p:ext uri="{BB962C8B-B14F-4D97-AF65-F5344CB8AC3E}">
        <p14:creationId xmlns:p14="http://schemas.microsoft.com/office/powerpoint/2010/main" val="38565147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0496"/>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0496"/>
            <a:ext cx="2743200" cy="365125"/>
          </a:xfrm>
        </p:spPr>
        <p:txBody>
          <a:bodyPr/>
          <a:lstStyle/>
          <a:p>
            <a:fld id="{84044208-B08D-4D65-8BE0-5A97991959D0}"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11651"/>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3048000" y="1522045"/>
            <a:ext cx="6096000" cy="3785652"/>
          </a:xfrm>
          <a:prstGeom prst="rect">
            <a:avLst/>
          </a:prstGeom>
        </p:spPr>
        <p:txBody>
          <a:bodyPr>
            <a:spAutoFit/>
          </a:bodyPr>
          <a:lstStyle/>
          <a:p>
            <a:r>
              <a:rPr lang="fr-FR" sz="4800" b="1" dirty="0">
                <a:solidFill>
                  <a:srgbClr val="FF0000"/>
                </a:solidFill>
                <a:effectLst>
                  <a:glow rad="228600">
                    <a:schemeClr val="accent4">
                      <a:satMod val="175000"/>
                      <a:alpha val="40000"/>
                    </a:schemeClr>
                  </a:glow>
                </a:effectLst>
                <a:latin typeface="Brush Script MT" panose="03060802040406070304" pitchFamily="66" charset="0"/>
              </a:rPr>
              <a:t>Dis-moi comment tu fais l’amour, je te dirais qui tu es ! Découvrez ce que votre position sexuelle préférée dit de vous ! </a:t>
            </a:r>
          </a:p>
        </p:txBody>
      </p:sp>
    </p:spTree>
    <p:extLst>
      <p:ext uri="{BB962C8B-B14F-4D97-AF65-F5344CB8AC3E}">
        <p14:creationId xmlns:p14="http://schemas.microsoft.com/office/powerpoint/2010/main" val="2324119517"/>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870" y="6485255"/>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19759" y="6543357"/>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2536" y="6492875"/>
            <a:ext cx="2743200" cy="365125"/>
          </a:xfrm>
        </p:spPr>
        <p:txBody>
          <a:bodyPr/>
          <a:lstStyle/>
          <a:p>
            <a:fld id="{84044208-B08D-4D65-8BE0-5A97991959D0}"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a:blip r:embed="rId3"/>
          <a:stretch>
            <a:fillRect/>
          </a:stretch>
        </p:blipFill>
        <p:spPr>
          <a:xfrm>
            <a:off x="2001078" y="1212176"/>
            <a:ext cx="8150087" cy="4455381"/>
          </a:xfrm>
          <a:prstGeom prst="rect">
            <a:avLst/>
          </a:prstGeom>
          <a:effectLst>
            <a:softEdge rad="127000"/>
          </a:effectLst>
        </p:spPr>
      </p:pic>
    </p:spTree>
    <p:extLst>
      <p:ext uri="{BB962C8B-B14F-4D97-AF65-F5344CB8AC3E}">
        <p14:creationId xmlns:p14="http://schemas.microsoft.com/office/powerpoint/2010/main" val="1887681848"/>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anim calcmode="lin" valueType="num">
                                      <p:cBhvr>
                                        <p:cTn id="27" dur="2000" fill="hold"/>
                                        <p:tgtEl>
                                          <p:spTgt spid="3"/>
                                        </p:tgtEl>
                                        <p:attrNameLst>
                                          <p:attrName>ppt_w</p:attrName>
                                        </p:attrNameLst>
                                      </p:cBhvr>
                                      <p:tavLst>
                                        <p:tav tm="0" fmla="#ppt_w*sin(2.5*pi*$)">
                                          <p:val>
                                            <p:fltVal val="0"/>
                                          </p:val>
                                        </p:tav>
                                        <p:tav tm="100000">
                                          <p:val>
                                            <p:fltVal val="1"/>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99859"/>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20496"/>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448800" y="6520496"/>
            <a:ext cx="2743200" cy="365125"/>
          </a:xfrm>
        </p:spPr>
        <p:txBody>
          <a:bodyPr/>
          <a:lstStyle/>
          <a:p>
            <a:fld id="{84044208-B08D-4D65-8BE0-5A97991959D0}"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sp>
        <p:nvSpPr>
          <p:cNvPr id="2" name="Rectangle à coins arrondis 1"/>
          <p:cNvSpPr/>
          <p:nvPr/>
        </p:nvSpPr>
        <p:spPr>
          <a:xfrm>
            <a:off x="731520" y="511651"/>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Rectangle 2"/>
          <p:cNvSpPr/>
          <p:nvPr/>
        </p:nvSpPr>
        <p:spPr>
          <a:xfrm>
            <a:off x="1093304" y="685780"/>
            <a:ext cx="10005392" cy="5632311"/>
          </a:xfrm>
          <a:prstGeom prst="rect">
            <a:avLst/>
          </a:prstGeom>
        </p:spPr>
        <p:txBody>
          <a:bodyPr wrap="square">
            <a:spAutoFit/>
          </a:bodyPr>
          <a:lstStyle/>
          <a:p>
            <a:r>
              <a:rPr lang="fr-FR" sz="3600" b="1" dirty="0">
                <a:solidFill>
                  <a:srgbClr val="FF0000"/>
                </a:solidFill>
                <a:effectLst>
                  <a:glow rad="228600">
                    <a:schemeClr val="accent4">
                      <a:satMod val="175000"/>
                      <a:alpha val="40000"/>
                    </a:schemeClr>
                  </a:glow>
                </a:effectLst>
                <a:latin typeface="Brush Script MT" panose="03060802040406070304" pitchFamily="66" charset="0"/>
              </a:rPr>
              <a:t> Ce que votre façon de faire l’amour dit de vous</a:t>
            </a:r>
            <a:r>
              <a:rPr lang="fr-FR" sz="3600" b="1" dirty="0" smtClean="0">
                <a:solidFill>
                  <a:srgbClr val="FF0000"/>
                </a:solidFill>
                <a:effectLst>
                  <a:glow rad="228600">
                    <a:schemeClr val="accent4">
                      <a:satMod val="175000"/>
                      <a:alpha val="40000"/>
                    </a:schemeClr>
                  </a:glow>
                </a:effectLst>
                <a:latin typeface="Brush Script MT" panose="03060802040406070304" pitchFamily="66" charset="0"/>
              </a:rPr>
              <a:t>…</a:t>
            </a:r>
            <a:endParaRPr lang="fr-FR" sz="3600" b="1" dirty="0">
              <a:solidFill>
                <a:srgbClr val="FF0000"/>
              </a:solidFill>
              <a:effectLst>
                <a:glow rad="228600">
                  <a:schemeClr val="accent4">
                    <a:satMod val="175000"/>
                    <a:alpha val="40000"/>
                  </a:schemeClr>
                </a:glow>
              </a:effectLst>
              <a:latin typeface="Brush Script MT" panose="03060802040406070304" pitchFamily="66" charset="0"/>
            </a:endParaRPr>
          </a:p>
          <a:p>
            <a:r>
              <a:rPr lang="fr-FR" sz="3600" b="1" dirty="0">
                <a:solidFill>
                  <a:srgbClr val="FF0000"/>
                </a:solidFill>
                <a:effectLst>
                  <a:glow rad="228600">
                    <a:schemeClr val="accent4">
                      <a:satMod val="175000"/>
                      <a:alpha val="40000"/>
                    </a:schemeClr>
                  </a:glow>
                </a:effectLst>
                <a:latin typeface="Brush Script MT" panose="03060802040406070304" pitchFamily="66" charset="0"/>
              </a:rPr>
              <a:t>Dis-moi comment tu fais l’amour, je te dirais qui tu es ! Nos positions sexuelles en disent long sur la personne qui sommeille en nous. Faire l’amour est un moment de tendresse, de partage, mais aussi un moment très intime. Par les positions que l’on adopte, les gestes que l’on ose ou que l’on ne l’ose pas, on se découvre et on laisse l’autre pénétrer dans notre univers. Dominant ou dominé ? Monotone ou aventurier ? Feignant ou dynamique ? Organisé ou désorganisé ? Vous allez tout savoir et peut-être découvrir de nouvelles choses sur votre personnalité…</a:t>
            </a:r>
          </a:p>
        </p:txBody>
      </p:sp>
    </p:spTree>
    <p:extLst>
      <p:ext uri="{BB962C8B-B14F-4D97-AF65-F5344CB8AC3E}">
        <p14:creationId xmlns:p14="http://schemas.microsoft.com/office/powerpoint/2010/main" val="2548681361"/>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nodeType="clickEffect">
                                  <p:stCondLst>
                                    <p:cond delay="0"/>
                                  </p:stCondLst>
                                  <p:iterate type="lt">
                                    <p:tmPct val="10000"/>
                                  </p:iterate>
                                  <p:childTnLst>
                                    <p:set>
                                      <p:cBhvr>
                                        <p:cTn id="25" dur="1" fill="hold">
                                          <p:stCondLst>
                                            <p:cond delay="0"/>
                                          </p:stCondLst>
                                        </p:cTn>
                                        <p:tgtEl>
                                          <p:spTgt spid="3">
                                            <p:txEl>
                                              <p:pRg st="0" end="0"/>
                                            </p:txEl>
                                          </p:spTgt>
                                        </p:tgtEl>
                                        <p:attrNameLst>
                                          <p:attrName>style.visibility</p:attrName>
                                        </p:attrNameLst>
                                      </p:cBhvr>
                                      <p:to>
                                        <p:strVal val="visible"/>
                                      </p:to>
                                    </p:set>
                                    <p:anim calcmode="lin" valueType="num">
                                      <p:cBhvr>
                                        <p:cTn id="26"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8"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1" presetClass="entr" presetSubtype="0" fill="hold" nodeType="clickEffect">
                                  <p:stCondLst>
                                    <p:cond delay="0"/>
                                  </p:stCondLst>
                                  <p:iterate type="lt">
                                    <p:tmPct val="10000"/>
                                  </p:iterate>
                                  <p:childTnLst>
                                    <p:set>
                                      <p:cBhvr>
                                        <p:cTn id="34" dur="1" fill="hold">
                                          <p:stCondLst>
                                            <p:cond delay="0"/>
                                          </p:stCondLst>
                                        </p:cTn>
                                        <p:tgtEl>
                                          <p:spTgt spid="3">
                                            <p:txEl>
                                              <p:pRg st="1" end="1"/>
                                            </p:txEl>
                                          </p:spTgt>
                                        </p:tgtEl>
                                        <p:attrNameLst>
                                          <p:attrName>style.visibility</p:attrName>
                                        </p:attrNameLst>
                                      </p:cBhvr>
                                      <p:to>
                                        <p:strVal val="visible"/>
                                      </p:to>
                                    </p:set>
                                    <p:anim calcmode="lin" valueType="num">
                                      <p:cBhvr>
                                        <p:cTn id="35"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7"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53440" y="701040"/>
            <a:ext cx="10485120" cy="5455920"/>
          </a:xfrm>
          <a:prstGeom prst="roundRect">
            <a:avLst/>
          </a:prstGeom>
          <a:noFill/>
          <a:ln w="952500" cmpd="thickThin">
            <a:gradFill flip="none" rotWithShape="1">
              <a:gsLst>
                <a:gs pos="0">
                  <a:schemeClr val="accent1">
                    <a:lumMod val="5000"/>
                    <a:lumOff val="95000"/>
                  </a:schemeClr>
                </a:gs>
                <a:gs pos="74000">
                  <a:schemeClr val="bg1">
                    <a:lumMod val="65000"/>
                  </a:schemeClr>
                </a:gs>
                <a:gs pos="93000">
                  <a:srgbClr val="C00000"/>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0" y="6485571"/>
            <a:ext cx="2743200" cy="365125"/>
          </a:xfrm>
        </p:spPr>
        <p:txBody>
          <a:bodyPr/>
          <a:lstStyle/>
          <a:p>
            <a:fld id="{26DB9C08-16C4-4A05-9C39-A3709BF298C1}" type="datetime1">
              <a:rPr lang="fr-FR" sz="2000" b="1" smtClean="0">
                <a:solidFill>
                  <a:schemeClr val="bg1"/>
                </a:solidFill>
                <a:latin typeface="Magneto" panose="04030805050802020D02" pitchFamily="82" charset="0"/>
              </a:rPr>
              <a:t>16/06/2021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50748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443038" y="1216819"/>
            <a:ext cx="9415462" cy="4457700"/>
          </a:xfrm>
          <a:prstGeom prst="roundRect">
            <a:avLst>
              <a:gd name="adj" fmla="val 16667"/>
            </a:avLst>
          </a:prstGeom>
          <a:ln>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Espace réservé du numéro de diapositive 6"/>
          <p:cNvSpPr>
            <a:spLocks noGrp="1"/>
          </p:cNvSpPr>
          <p:nvPr>
            <p:ph type="sldNum" sz="quarter" idx="12"/>
          </p:nvPr>
        </p:nvSpPr>
        <p:spPr>
          <a:xfrm>
            <a:off x="9448800" y="6454724"/>
            <a:ext cx="2743200" cy="365125"/>
          </a:xfrm>
        </p:spPr>
        <p:txBody>
          <a:bodyPr/>
          <a:lstStyle/>
          <a:p>
            <a:fld id="{84044208-B08D-4D65-8BE0-5A97991959D0}" type="slidenum">
              <a:rPr lang="fr-FR" sz="2000" b="1" smtClean="0">
                <a:solidFill>
                  <a:schemeClr val="bg1"/>
                </a:solidFill>
                <a:latin typeface="Magneto" panose="04030805050802020D02" pitchFamily="82" charset="0"/>
              </a:rPr>
              <a:t>17</a:t>
            </a:fld>
            <a:endParaRPr lang="fr-FR" sz="2000" b="1" dirty="0">
              <a:solidFill>
                <a:schemeClr val="bg1"/>
              </a:solidFill>
              <a:latin typeface="Magneto" panose="04030805050802020D02" pitchFamily="82" charset="0"/>
            </a:endParaRPr>
          </a:p>
        </p:txBody>
      </p:sp>
      <p:sp>
        <p:nvSpPr>
          <p:cNvPr id="8" name="Rectangle 7"/>
          <p:cNvSpPr/>
          <p:nvPr/>
        </p:nvSpPr>
        <p:spPr>
          <a:xfrm>
            <a:off x="1222977" y="1596081"/>
            <a:ext cx="9855583" cy="4770537"/>
          </a:xfrm>
          <a:prstGeom prst="rect">
            <a:avLst/>
          </a:prstGeom>
        </p:spPr>
        <p:txBody>
          <a:bodyPr wrap="none">
            <a:spAutoFit/>
          </a:bodyPr>
          <a:lstStyle/>
          <a:p>
            <a:r>
              <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C’était</a:t>
            </a:r>
          </a:p>
          <a:p>
            <a:r>
              <a:rPr lang="fr-FR" sz="7200" b="1" dirty="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a:t>
            </a:r>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Le </a:t>
            </a:r>
            <a:r>
              <a:rPr lang="fr-FR" sz="7200" b="1" dirty="0" err="1"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Kamasutra</a:t>
            </a:r>
            <a:endPar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a:p>
            <a:r>
              <a:rPr lang="fr-FR" sz="72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 positions </a:t>
            </a:r>
            <a:r>
              <a:rPr lang="fr-FR" sz="7200" b="1" dirty="0">
                <a:ln>
                  <a:solidFill>
                    <a:srgbClr val="FF0000"/>
                  </a:solidFill>
                </a:ln>
                <a:solidFill>
                  <a:srgbClr val="FF0000"/>
                </a:solidFill>
                <a:effectLst>
                  <a:glow rad="228600">
                    <a:schemeClr val="accent5">
                      <a:satMod val="175000"/>
                      <a:alpha val="40000"/>
                    </a:schemeClr>
                  </a:glow>
                </a:effectLst>
                <a:latin typeface="Magneto" panose="04030805050802020D02" pitchFamily="82" charset="0"/>
              </a:rPr>
              <a:t>sexuelles</a:t>
            </a:r>
          </a:p>
          <a:p>
            <a:endParaRPr lang="fr-FR" sz="8000" b="1" dirty="0" smtClean="0">
              <a:ln>
                <a:solidFill>
                  <a:srgbClr val="FF0000"/>
                </a:solidFill>
              </a:ln>
              <a:solidFill>
                <a:srgbClr val="FF0000"/>
              </a:solidFill>
              <a:effectLst>
                <a:glow rad="228600">
                  <a:schemeClr val="accent5">
                    <a:satMod val="175000"/>
                    <a:alpha val="40000"/>
                  </a:schemeClr>
                </a:glow>
              </a:effectLst>
              <a:latin typeface="Magneto" panose="04030805050802020D02" pitchFamily="82" charset="0"/>
            </a:endParaRPr>
          </a:p>
        </p:txBody>
      </p:sp>
      <p:sp>
        <p:nvSpPr>
          <p:cNvPr id="2" name="Rectangle à coins arrondis 1"/>
          <p:cNvSpPr/>
          <p:nvPr/>
        </p:nvSpPr>
        <p:spPr>
          <a:xfrm>
            <a:off x="731520" y="502920"/>
            <a:ext cx="10607040" cy="5806440"/>
          </a:xfrm>
          <a:prstGeom prst="roundRect">
            <a:avLst/>
          </a:prstGeom>
          <a:noFill/>
          <a:ln w="317500">
            <a:gradFill flip="none" rotWithShape="1">
              <a:gsLst>
                <a:gs pos="87000">
                  <a:srgbClr val="FFC000"/>
                </a:gs>
                <a:gs pos="97000">
                  <a:srgbClr val="00B050"/>
                </a:gs>
                <a:gs pos="98000">
                  <a:srgbClr val="FFFF00"/>
                </a:gs>
                <a:gs pos="100000">
                  <a:schemeClr val="accent1">
                    <a:lumMod val="30000"/>
                    <a:lumOff val="70000"/>
                  </a:schemeClr>
                </a:gs>
              </a:gsLst>
              <a:path path="rect">
                <a:fillToRect l="50000" t="50000" r="50000" b="50000"/>
              </a:path>
              <a:tileRect/>
            </a:gra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821623083"/>
      </p:ext>
    </p:extLst>
  </p:cSld>
  <p:clrMapOvr>
    <a:masterClrMapping/>
  </p:clrMapOvr>
  <mc:AlternateContent xmlns:mc="http://schemas.openxmlformats.org/markup-compatibility/2006">
    <mc:Choice xmlns:p14="http://schemas.microsoft.com/office/powerpoint/2010/main" Requires="p14">
      <p:transition spd="slow" p14:dur="75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up)">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38" presetClass="entr" presetSubtype="0" accel="50000" fill="hold" nodeType="clickEffect">
                                  <p:stCondLst>
                                    <p:cond delay="0"/>
                                  </p:stCondLst>
                                  <p:iterate type="lt">
                                    <p:tmPct val="50000"/>
                                  </p:iterate>
                                  <p:childTnLst>
                                    <p:set>
                                      <p:cBhvr>
                                        <p:cTn id="30" dur="1" fill="hold">
                                          <p:stCondLst>
                                            <p:cond delay="0"/>
                                          </p:stCondLst>
                                        </p:cTn>
                                        <p:tgtEl>
                                          <p:spTgt spid="8">
                                            <p:txEl>
                                              <p:pRg st="0" end="0"/>
                                            </p:txEl>
                                          </p:spTgt>
                                        </p:tgtEl>
                                        <p:attrNameLst>
                                          <p:attrName>style.visibility</p:attrName>
                                        </p:attrNameLst>
                                      </p:cBhvr>
                                      <p:to>
                                        <p:strVal val="visible"/>
                                      </p:to>
                                    </p:set>
                                    <p:set>
                                      <p:cBhvr>
                                        <p:cTn id="31" dur="455" fill="hold">
                                          <p:stCondLst>
                                            <p:cond delay="0"/>
                                          </p:stCondLst>
                                        </p:cTn>
                                        <p:tgtEl>
                                          <p:spTgt spid="8">
                                            <p:txEl>
                                              <p:pRg st="0" end="0"/>
                                            </p:txEl>
                                          </p:spTgt>
                                        </p:tgtEl>
                                        <p:attrNameLst>
                                          <p:attrName>style.rotation</p:attrName>
                                        </p:attrNameLst>
                                      </p:cBhvr>
                                      <p:to>
                                        <p:strVal val="-45.0"/>
                                      </p:to>
                                    </p:set>
                                    <p:anim calcmode="lin" valueType="num">
                                      <p:cBhvr>
                                        <p:cTn id="3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3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8" presetClass="entr" presetSubtype="0" accel="50000" fill="hold" nodeType="clickEffect">
                                  <p:stCondLst>
                                    <p:cond delay="0"/>
                                  </p:stCondLst>
                                  <p:iterate type="lt">
                                    <p:tmPct val="50000"/>
                                  </p:iterate>
                                  <p:childTnLst>
                                    <p:set>
                                      <p:cBhvr>
                                        <p:cTn id="39" dur="1" fill="hold">
                                          <p:stCondLst>
                                            <p:cond delay="0"/>
                                          </p:stCondLst>
                                        </p:cTn>
                                        <p:tgtEl>
                                          <p:spTgt spid="8">
                                            <p:txEl>
                                              <p:pRg st="1" end="1"/>
                                            </p:txEl>
                                          </p:spTgt>
                                        </p:tgtEl>
                                        <p:attrNameLst>
                                          <p:attrName>style.visibility</p:attrName>
                                        </p:attrNameLst>
                                      </p:cBhvr>
                                      <p:to>
                                        <p:strVal val="visible"/>
                                      </p:to>
                                    </p:set>
                                    <p:set>
                                      <p:cBhvr>
                                        <p:cTn id="40" dur="455" fill="hold">
                                          <p:stCondLst>
                                            <p:cond delay="0"/>
                                          </p:stCondLst>
                                        </p:cTn>
                                        <p:tgtEl>
                                          <p:spTgt spid="8">
                                            <p:txEl>
                                              <p:pRg st="1" end="1"/>
                                            </p:txEl>
                                          </p:spTgt>
                                        </p:tgtEl>
                                        <p:attrNameLst>
                                          <p:attrName>style.rotation</p:attrName>
                                        </p:attrNameLst>
                                      </p:cBhvr>
                                      <p:to>
                                        <p:strVal val="-45.0"/>
                                      </p:to>
                                    </p:set>
                                    <p:anim calcmode="lin" valueType="num">
                                      <p:cBhvr>
                                        <p:cTn id="4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4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4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4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8" presetClass="entr" presetSubtype="0" accel="50000" fill="hold" nodeType="clickEffect">
                                  <p:stCondLst>
                                    <p:cond delay="0"/>
                                  </p:stCondLst>
                                  <p:iterate type="lt">
                                    <p:tmPct val="50000"/>
                                  </p:iterate>
                                  <p:childTnLst>
                                    <p:set>
                                      <p:cBhvr>
                                        <p:cTn id="48" dur="1" fill="hold">
                                          <p:stCondLst>
                                            <p:cond delay="0"/>
                                          </p:stCondLst>
                                        </p:cTn>
                                        <p:tgtEl>
                                          <p:spTgt spid="8">
                                            <p:txEl>
                                              <p:pRg st="2" end="2"/>
                                            </p:txEl>
                                          </p:spTgt>
                                        </p:tgtEl>
                                        <p:attrNameLst>
                                          <p:attrName>style.visibility</p:attrName>
                                        </p:attrNameLst>
                                      </p:cBhvr>
                                      <p:to>
                                        <p:strVal val="visible"/>
                                      </p:to>
                                    </p:set>
                                    <p:set>
                                      <p:cBhvr>
                                        <p:cTn id="49" dur="455" fill="hold">
                                          <p:stCondLst>
                                            <p:cond delay="0"/>
                                          </p:stCondLst>
                                        </p:cTn>
                                        <p:tgtEl>
                                          <p:spTgt spid="8">
                                            <p:txEl>
                                              <p:pRg st="2" end="2"/>
                                            </p:txEl>
                                          </p:spTgt>
                                        </p:tgtEl>
                                        <p:attrNameLst>
                                          <p:attrName>style.rotation</p:attrName>
                                        </p:attrNameLst>
                                      </p:cBhvr>
                                      <p:to>
                                        <p:strVal val="-45.0"/>
                                      </p:to>
                                    </p:set>
                                    <p:anim calcmode="lin" valueType="num">
                                      <p:cBhvr>
                                        <p:cTn id="50"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51"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52"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53"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312</TotalTime>
  <Words>748</Words>
  <Application>Microsoft Office PowerPoint</Application>
  <PresentationFormat>Grand écran</PresentationFormat>
  <Paragraphs>89</Paragraphs>
  <Slides>17</Slides>
  <Notes>17</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17</vt:i4>
      </vt:variant>
    </vt:vector>
  </HeadingPairs>
  <TitlesOfParts>
    <vt:vector size="23" baseType="lpstr">
      <vt:lpstr>Arial</vt:lpstr>
      <vt:lpstr>Brush Script MT</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31</cp:revision>
  <dcterms:created xsi:type="dcterms:W3CDTF">2020-12-03T13:41:04Z</dcterms:created>
  <dcterms:modified xsi:type="dcterms:W3CDTF">2021-06-16T18:25:33Z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