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64" r:id="rId3"/>
    <p:sldId id="265" r:id="rId4"/>
    <p:sldId id="267" r:id="rId5"/>
    <p:sldId id="268" r:id="rId6"/>
    <p:sldId id="269" r:id="rId7"/>
    <p:sldId id="270" r:id="rId8"/>
    <p:sldId id="271" r:id="rId9"/>
    <p:sldId id="272" r:id="rId10"/>
    <p:sldId id="273" r:id="rId11"/>
    <p:sldId id="274" r:id="rId12"/>
    <p:sldId id="275" r:id="rId13"/>
    <p:sldId id="266" r:id="rId14"/>
    <p:sldId id="277" r:id="rId15"/>
    <p:sldId id="263" r:id="rId16"/>
    <p:sldId id="276"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fPsGFB3Pa+mdag5fJUe5Q==" hashData="57AEOrpQq4Z/sYkXji0dri+TjjFL/I3LYIupawar+eO9DNAs5ZL0h8G0cCa1xU3zMcJWWvP8ECgOPFGtS6trX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5" d="100"/>
          <a:sy n="75" d="100"/>
        </p:scale>
        <p:origin x="29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A1CC5-B3D1-49A0-B843-33C4AF0CB75A}" type="datetimeFigureOut">
              <a:rPr lang="fr-FR" smtClean="0"/>
              <a:t>16/02/2021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54493-70FE-4FE7-93B2-F053A6904A63}" type="slidenum">
              <a:rPr lang="fr-FR" smtClean="0"/>
              <a:t>‹N°›</a:t>
            </a:fld>
            <a:endParaRPr lang="fr-FR"/>
          </a:p>
        </p:txBody>
      </p:sp>
    </p:spTree>
    <p:extLst>
      <p:ext uri="{BB962C8B-B14F-4D97-AF65-F5344CB8AC3E}">
        <p14:creationId xmlns:p14="http://schemas.microsoft.com/office/powerpoint/2010/main" val="1123630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a:t>
            </a:fld>
            <a:endParaRPr lang="fr-FR"/>
          </a:p>
        </p:txBody>
      </p:sp>
    </p:spTree>
    <p:extLst>
      <p:ext uri="{BB962C8B-B14F-4D97-AF65-F5344CB8AC3E}">
        <p14:creationId xmlns:p14="http://schemas.microsoft.com/office/powerpoint/2010/main" val="1642878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a:t>
            </a:fld>
            <a:endParaRPr lang="fr-FR"/>
          </a:p>
        </p:txBody>
      </p:sp>
    </p:spTree>
    <p:extLst>
      <p:ext uri="{BB962C8B-B14F-4D97-AF65-F5344CB8AC3E}">
        <p14:creationId xmlns:p14="http://schemas.microsoft.com/office/powerpoint/2010/main" val="237292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3</a:t>
            </a:fld>
            <a:endParaRPr lang="fr-FR"/>
          </a:p>
        </p:txBody>
      </p:sp>
    </p:spTree>
    <p:extLst>
      <p:ext uri="{BB962C8B-B14F-4D97-AF65-F5344CB8AC3E}">
        <p14:creationId xmlns:p14="http://schemas.microsoft.com/office/powerpoint/2010/main" val="2071241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4</a:t>
            </a:fld>
            <a:endParaRPr lang="fr-FR"/>
          </a:p>
        </p:txBody>
      </p:sp>
    </p:spTree>
    <p:extLst>
      <p:ext uri="{BB962C8B-B14F-4D97-AF65-F5344CB8AC3E}">
        <p14:creationId xmlns:p14="http://schemas.microsoft.com/office/powerpoint/2010/main" val="3077048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5</a:t>
            </a:fld>
            <a:endParaRPr lang="fr-FR"/>
          </a:p>
        </p:txBody>
      </p:sp>
    </p:spTree>
    <p:extLst>
      <p:ext uri="{BB962C8B-B14F-4D97-AF65-F5344CB8AC3E}">
        <p14:creationId xmlns:p14="http://schemas.microsoft.com/office/powerpoint/2010/main" val="3008420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6</a:t>
            </a:fld>
            <a:endParaRPr lang="fr-FR"/>
          </a:p>
        </p:txBody>
      </p:sp>
    </p:spTree>
    <p:extLst>
      <p:ext uri="{BB962C8B-B14F-4D97-AF65-F5344CB8AC3E}">
        <p14:creationId xmlns:p14="http://schemas.microsoft.com/office/powerpoint/2010/main" val="1716586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7</a:t>
            </a:fld>
            <a:endParaRPr lang="fr-FR"/>
          </a:p>
        </p:txBody>
      </p:sp>
    </p:spTree>
    <p:extLst>
      <p:ext uri="{BB962C8B-B14F-4D97-AF65-F5344CB8AC3E}">
        <p14:creationId xmlns:p14="http://schemas.microsoft.com/office/powerpoint/2010/main" val="2236531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8</a:t>
            </a:fld>
            <a:endParaRPr lang="fr-FR"/>
          </a:p>
        </p:txBody>
      </p:sp>
    </p:spTree>
    <p:extLst>
      <p:ext uri="{BB962C8B-B14F-4D97-AF65-F5344CB8AC3E}">
        <p14:creationId xmlns:p14="http://schemas.microsoft.com/office/powerpoint/2010/main" val="412322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9</a:t>
            </a:fld>
            <a:endParaRPr lang="fr-FR"/>
          </a:p>
        </p:txBody>
      </p:sp>
    </p:spTree>
    <p:extLst>
      <p:ext uri="{BB962C8B-B14F-4D97-AF65-F5344CB8AC3E}">
        <p14:creationId xmlns:p14="http://schemas.microsoft.com/office/powerpoint/2010/main" val="224586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10</a:t>
            </a:fld>
            <a:endParaRPr lang="fr-FR"/>
          </a:p>
        </p:txBody>
      </p:sp>
    </p:spTree>
    <p:extLst>
      <p:ext uri="{BB962C8B-B14F-4D97-AF65-F5344CB8AC3E}">
        <p14:creationId xmlns:p14="http://schemas.microsoft.com/office/powerpoint/2010/main" val="3966406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11</a:t>
            </a:fld>
            <a:endParaRPr lang="fr-FR"/>
          </a:p>
        </p:txBody>
      </p:sp>
    </p:spTree>
    <p:extLst>
      <p:ext uri="{BB962C8B-B14F-4D97-AF65-F5344CB8AC3E}">
        <p14:creationId xmlns:p14="http://schemas.microsoft.com/office/powerpoint/2010/main" val="3891265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12</a:t>
            </a:fld>
            <a:endParaRPr lang="fr-FR"/>
          </a:p>
        </p:txBody>
      </p:sp>
    </p:spTree>
    <p:extLst>
      <p:ext uri="{BB962C8B-B14F-4D97-AF65-F5344CB8AC3E}">
        <p14:creationId xmlns:p14="http://schemas.microsoft.com/office/powerpoint/2010/main" val="77516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13</a:t>
            </a:fld>
            <a:endParaRPr lang="fr-FR"/>
          </a:p>
        </p:txBody>
      </p:sp>
    </p:spTree>
    <p:extLst>
      <p:ext uri="{BB962C8B-B14F-4D97-AF65-F5344CB8AC3E}">
        <p14:creationId xmlns:p14="http://schemas.microsoft.com/office/powerpoint/2010/main" val="3146516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14</a:t>
            </a:fld>
            <a:endParaRPr lang="fr-FR"/>
          </a:p>
        </p:txBody>
      </p:sp>
    </p:spTree>
    <p:extLst>
      <p:ext uri="{BB962C8B-B14F-4D97-AF65-F5344CB8AC3E}">
        <p14:creationId xmlns:p14="http://schemas.microsoft.com/office/powerpoint/2010/main" val="303613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15</a:t>
            </a:fld>
            <a:endParaRPr lang="fr-FR"/>
          </a:p>
        </p:txBody>
      </p:sp>
    </p:spTree>
    <p:extLst>
      <p:ext uri="{BB962C8B-B14F-4D97-AF65-F5344CB8AC3E}">
        <p14:creationId xmlns:p14="http://schemas.microsoft.com/office/powerpoint/2010/main" val="157614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16</a:t>
            </a:fld>
            <a:endParaRPr lang="fr-FR"/>
          </a:p>
        </p:txBody>
      </p:sp>
    </p:spTree>
    <p:extLst>
      <p:ext uri="{BB962C8B-B14F-4D97-AF65-F5344CB8AC3E}">
        <p14:creationId xmlns:p14="http://schemas.microsoft.com/office/powerpoint/2010/main" val="2459867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E895053-F9B3-4B2C-8E8B-E79F602A8C47}"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42672150"/>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3448A40-C2C5-479B-AF34-D01B3B3C6C69}"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621582607"/>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83E39C-36D4-4C2A-9B7E-6632C63E3FB2}"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953486864"/>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089DFD4-E61D-4628-A031-67394480F0F9}"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98158050"/>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C688F6-92F5-43D4-8BD1-C5740F0C1029}" type="datetime1">
              <a:rPr lang="fr-FR" smtClean="0"/>
              <a:t>16/02/2021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119633327"/>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D81EEB-3147-4F3F-8864-7D0D61D166CF}" type="datetime1">
              <a:rPr lang="fr-FR" smtClean="0"/>
              <a:t>16/02/2021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48729557"/>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955DF2-EB46-4A2E-9A1A-A03E2E1DE92E}" type="datetime1">
              <a:rPr lang="fr-FR" smtClean="0"/>
              <a:t>16/02/2021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79287541"/>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A9BB63-A18F-40CE-B292-136AD6BDD154}"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059044452"/>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D2BFAB-FFD8-4C2C-9A50-256C04B6E581}"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802705304"/>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6ACAA6-2D08-4881-9728-4B70CDDA8BC6}"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69059078"/>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2E110EE-F753-4900-8088-AD4F406682A9}"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920616809"/>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7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B1CBBA-5D18-48B9-94A0-379FECA5A796}" type="datetime1">
              <a:rPr lang="fr-FR" smtClean="0"/>
              <a:t>16/02/2021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44208-B08D-4D65-8BE0-5A97991959D0}" type="slidenum">
              <a:rPr lang="fr-FR" smtClean="0"/>
              <a:t>‹N°›</a:t>
            </a:fld>
            <a:endParaRPr lang="fr-FR"/>
          </a:p>
        </p:txBody>
      </p:sp>
    </p:spTree>
    <p:extLst>
      <p:ext uri="{BB962C8B-B14F-4D97-AF65-F5344CB8AC3E}">
        <p14:creationId xmlns:p14="http://schemas.microsoft.com/office/powerpoint/2010/main" val="170746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1438" y="654938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93369" y="654939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8974455" y="6446152"/>
            <a:ext cx="2743200" cy="365125"/>
          </a:xfrm>
        </p:spPr>
        <p:txBody>
          <a:bodyPr/>
          <a:lstStyle/>
          <a:p>
            <a:fld id="{84044208-B08D-4D65-8BE0-5A97991959D0}"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8" name="Rectangle 7"/>
          <p:cNvSpPr/>
          <p:nvPr/>
        </p:nvSpPr>
        <p:spPr>
          <a:xfrm>
            <a:off x="1878293" y="1536174"/>
            <a:ext cx="8313494" cy="3785652"/>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les nuls </a:t>
            </a:r>
          </a:p>
          <a:p>
            <a:r>
              <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N°3</a:t>
            </a:r>
            <a:endPar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19028935"/>
      </p:ext>
    </p:extLst>
  </p:cSld>
  <p:clrMapOvr>
    <a:masterClrMapping/>
  </p:clrMapOvr>
  <mc:AlternateContent xmlns:mc="http://schemas.openxmlformats.org/markup-compatibility/2006" xmlns:p14="http://schemas.microsoft.com/office/powerpoint/2010/main">
    <mc:Choice Requires="p14">
      <p:transition spd="slow" p14:dur="7500" advTm="14000">
        <p:wedge/>
        <p:sndAc>
          <p:stSnd loop="1">
            <p:snd r:embed="rId3" name="_Aimer_Encore_une_Fois.wav"/>
          </p:stSnd>
        </p:sndAc>
      </p:transition>
    </mc:Choice>
    <mc:Fallback xmlns="">
      <p:transition spd="slow" advTm="14000">
        <p:wedge/>
        <p:sndAc>
          <p:stSnd loop="1">
            <p:snd r:embed="rId5" name="_Aimer_Encore_une_Fo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66607"/>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7879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72576" y="6455077"/>
            <a:ext cx="2743200" cy="365125"/>
          </a:xfrm>
        </p:spPr>
        <p:txBody>
          <a:bodyPr/>
          <a:lstStyle/>
          <a:p>
            <a:fld id="{84044208-B08D-4D65-8BE0-5A97991959D0}"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359694" y="1193250"/>
            <a:ext cx="9472612" cy="442578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629527" y="1343025"/>
            <a:ext cx="3086098" cy="7858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879140" y="1214923"/>
            <a:ext cx="8433719" cy="1754326"/>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Envie de découvrir de</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nouvelles sensations</a:t>
            </a:r>
            <a:endParaRPr lang="fr-FR" sz="5400" b="1" cap="none" spc="50" dirty="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808150701"/>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6" y="6529068"/>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6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20224" y="6429059"/>
            <a:ext cx="2743200" cy="365125"/>
          </a:xfrm>
        </p:spPr>
        <p:txBody>
          <a:bodyPr/>
          <a:lstStyle/>
          <a:p>
            <a:fld id="{84044208-B08D-4D65-8BE0-5A97991959D0}"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6896" r="-157" b="13242"/>
          <a:stretch/>
        </p:blipFill>
        <p:spPr>
          <a:xfrm>
            <a:off x="1400176" y="1185864"/>
            <a:ext cx="9458324" cy="4471986"/>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80078772"/>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31875" r="-385"/>
          <a:stretch/>
        </p:blipFill>
        <p:spPr>
          <a:xfrm>
            <a:off x="1384041" y="1228725"/>
            <a:ext cx="9460172" cy="4614862"/>
          </a:xfrm>
          <a:prstGeom prst="rect">
            <a:avLst/>
          </a:prstGeom>
        </p:spPr>
      </p:pic>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98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2808574" y="1228725"/>
            <a:ext cx="6611105"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position d'Andromaque</a:t>
            </a:r>
          </a:p>
        </p:txBody>
      </p:sp>
    </p:spTree>
    <p:extLst>
      <p:ext uri="{BB962C8B-B14F-4D97-AF65-F5344CB8AC3E}">
        <p14:creationId xmlns:p14="http://schemas.microsoft.com/office/powerpoint/2010/main" val="2731840443"/>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03055" y="6485570"/>
            <a:ext cx="2743200" cy="365125"/>
          </a:xfrm>
        </p:spPr>
        <p:txBody>
          <a:bodyPr/>
          <a:lstStyle/>
          <a:p>
            <a:fld id="{84044208-B08D-4D65-8BE0-5A97991959D0}"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428750" y="1214438"/>
            <a:ext cx="9429750" cy="4401205"/>
          </a:xfrm>
          <a:prstGeom prst="rect">
            <a:avLst/>
          </a:prstGeom>
        </p:spPr>
        <p:txBody>
          <a:bodyPr wrap="square">
            <a:spAutoFit/>
          </a:bodyPr>
          <a:lstStyle/>
          <a:p>
            <a:r>
              <a:rPr lang="fr-FR" sz="2800" b="1" dirty="0">
                <a:solidFill>
                  <a:srgbClr val="FF0000"/>
                </a:solidFill>
                <a:effectLst>
                  <a:glow rad="228600">
                    <a:schemeClr val="accent4">
                      <a:satMod val="175000"/>
                      <a:alpha val="40000"/>
                    </a:schemeClr>
                  </a:glow>
                </a:effectLst>
                <a:latin typeface="Magneto" panose="04030805050802020D02" pitchFamily="82" charset="0"/>
              </a:rPr>
              <a:t>Pour les anciens, il était connu qu'Andromaque, la femme du grand héros d'Homère, Hector, "chevauchait son époux", et ils racontaient que "derrière les portes, les esclaves phrygiens se masturbaient chaque fois qu'Andromaque montait le cheval d'Hector". Le couple légendaire donne ainsi sa caution à une position pourtant controversée : l'homme y est en situation inférieure, la femme le domine et a la maîtrise du jeu.</a:t>
            </a:r>
          </a:p>
        </p:txBody>
      </p:sp>
    </p:spTree>
    <p:extLst>
      <p:ext uri="{BB962C8B-B14F-4D97-AF65-F5344CB8AC3E}">
        <p14:creationId xmlns:p14="http://schemas.microsoft.com/office/powerpoint/2010/main" val="2192512614"/>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0020" y="647001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88780" y="6478270"/>
            <a:ext cx="2743200" cy="365125"/>
          </a:xfrm>
        </p:spPr>
        <p:txBody>
          <a:bodyPr/>
          <a:lstStyle/>
          <a:p>
            <a:fld id="{84044208-B08D-4D65-8BE0-5A97991959D0}"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291419" y="1183641"/>
            <a:ext cx="7609162" cy="4490718"/>
          </a:xfrm>
          <a:prstGeom prst="rect">
            <a:avLst/>
          </a:prstGeom>
          <a:effectLst>
            <a:softEdge rad="127000"/>
          </a:effectLst>
        </p:spPr>
      </p:pic>
      <p:sp>
        <p:nvSpPr>
          <p:cNvPr id="9" name="Rectangle 8"/>
          <p:cNvSpPr/>
          <p:nvPr/>
        </p:nvSpPr>
        <p:spPr>
          <a:xfrm>
            <a:off x="3929758" y="1183641"/>
            <a:ext cx="4459875"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L'union du lotus </a:t>
            </a:r>
          </a:p>
        </p:txBody>
      </p:sp>
    </p:spTree>
    <p:extLst>
      <p:ext uri="{BB962C8B-B14F-4D97-AF65-F5344CB8AC3E}">
        <p14:creationId xmlns:p14="http://schemas.microsoft.com/office/powerpoint/2010/main" val="4004332731"/>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by="(-#ppt_w*2)" calcmode="lin" valueType="num">
                                      <p:cBhvr rctx="PPT">
                                        <p:cTn id="26" dur="500" autoRev="1" fill="hold">
                                          <p:stCondLst>
                                            <p:cond delay="0"/>
                                          </p:stCondLst>
                                        </p:cTn>
                                        <p:tgtEl>
                                          <p:spTgt spid="9">
                                            <p:txEl>
                                              <p:pRg st="0" end="0"/>
                                            </p:txEl>
                                          </p:spTgt>
                                        </p:tgtEl>
                                        <p:attrNameLst>
                                          <p:attrName>ppt_w</p:attrName>
                                        </p:attrNameLst>
                                      </p:cBhvr>
                                    </p:anim>
                                    <p:anim by="(#ppt_w*0.50)" calcmode="lin" valueType="num">
                                      <p:cBhvr>
                                        <p:cTn id="27" dur="500" decel="50000" autoRev="1" fill="hold">
                                          <p:stCondLst>
                                            <p:cond delay="0"/>
                                          </p:stCondLst>
                                        </p:cTn>
                                        <p:tgtEl>
                                          <p:spTgt spid="9">
                                            <p:txEl>
                                              <p:pRg st="0" end="0"/>
                                            </p:txEl>
                                          </p:spTgt>
                                        </p:tgtEl>
                                        <p:attrNameLst>
                                          <p:attrName>ppt_x</p:attrName>
                                        </p:attrNameLst>
                                      </p:cBhvr>
                                    </p:anim>
                                    <p:anim from="(-#ppt_h/2)" to="(#ppt_y)" calcmode="lin" valueType="num">
                                      <p:cBhvr>
                                        <p:cTn id="28" dur="1000" fill="hold">
                                          <p:stCondLst>
                                            <p:cond delay="0"/>
                                          </p:stCondLst>
                                        </p:cTn>
                                        <p:tgtEl>
                                          <p:spTgt spid="9">
                                            <p:txEl>
                                              <p:pRg st="0" end="0"/>
                                            </p:txEl>
                                          </p:spTgt>
                                        </p:tgtEl>
                                        <p:attrNameLst>
                                          <p:attrName>ppt_y</p:attrName>
                                        </p:attrNameLst>
                                      </p:cBhvr>
                                    </p:anim>
                                    <p:animRot by="21600000">
                                      <p:cBhvr>
                                        <p:cTn id="29"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9070"/>
            <a:ext cx="2743200" cy="365125"/>
          </a:xfrm>
        </p:spPr>
        <p:txBody>
          <a:bodyPr/>
          <a:lstStyle/>
          <a:p>
            <a:fld id="{84044208-B08D-4D65-8BE0-5A97991959D0}"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17"/>
          <a:stretch/>
        </p:blipFill>
        <p:spPr>
          <a:xfrm>
            <a:off x="4038600" y="1193006"/>
            <a:ext cx="4347936" cy="4471987"/>
          </a:xfrm>
          <a:prstGeom prst="rect">
            <a:avLst/>
          </a:prstGeom>
          <a:effectLst>
            <a:softEdge rad="127000"/>
          </a:effectLst>
        </p:spPr>
      </p:pic>
      <p:sp>
        <p:nvSpPr>
          <p:cNvPr id="8" name="Rectangle 7"/>
          <p:cNvSpPr/>
          <p:nvPr/>
        </p:nvSpPr>
        <p:spPr>
          <a:xfrm>
            <a:off x="2743200" y="1193006"/>
            <a:ext cx="6797054"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position du cerf en rut</a:t>
            </a:r>
          </a:p>
        </p:txBody>
      </p:sp>
    </p:spTree>
    <p:extLst>
      <p:ext uri="{BB962C8B-B14F-4D97-AF65-F5344CB8AC3E}">
        <p14:creationId xmlns:p14="http://schemas.microsoft.com/office/powerpoint/2010/main" val="2268473335"/>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by="(-#ppt_w*2)" calcmode="lin" valueType="num">
                                      <p:cBhvr rctx="PPT">
                                        <p:cTn id="26" dur="500" autoRev="1" fill="hold">
                                          <p:stCondLst>
                                            <p:cond delay="0"/>
                                          </p:stCondLst>
                                        </p:cTn>
                                        <p:tgtEl>
                                          <p:spTgt spid="8">
                                            <p:txEl>
                                              <p:pRg st="0" end="0"/>
                                            </p:txEl>
                                          </p:spTgt>
                                        </p:tgtEl>
                                        <p:attrNameLst>
                                          <p:attrName>ppt_w</p:attrName>
                                        </p:attrNameLst>
                                      </p:cBhvr>
                                    </p:anim>
                                    <p:anim by="(#ppt_w*0.50)" calcmode="lin" valueType="num">
                                      <p:cBhvr>
                                        <p:cTn id="27" dur="500" decel="50000" autoRev="1" fill="hold">
                                          <p:stCondLst>
                                            <p:cond delay="0"/>
                                          </p:stCondLst>
                                        </p:cTn>
                                        <p:tgtEl>
                                          <p:spTgt spid="8">
                                            <p:txEl>
                                              <p:pRg st="0" end="0"/>
                                            </p:txEl>
                                          </p:spTgt>
                                        </p:tgtEl>
                                        <p:attrNameLst>
                                          <p:attrName>ppt_x</p:attrName>
                                        </p:attrNameLst>
                                      </p:cBhvr>
                                    </p:anim>
                                    <p:anim from="(-#ppt_h/2)" to="(#ppt_y)" calcmode="lin" valueType="num">
                                      <p:cBhvr>
                                        <p:cTn id="28" dur="1000" fill="hold">
                                          <p:stCondLst>
                                            <p:cond delay="0"/>
                                          </p:stCondLst>
                                        </p:cTn>
                                        <p:tgtEl>
                                          <p:spTgt spid="8">
                                            <p:txEl>
                                              <p:pRg st="0" end="0"/>
                                            </p:txEl>
                                          </p:spTgt>
                                        </p:tgtEl>
                                        <p:attrNameLst>
                                          <p:attrName>ppt_y</p:attrName>
                                        </p:attrNameLst>
                                      </p:cBhvr>
                                    </p:anim>
                                    <p:animRot by="21600000">
                                      <p:cBhvr>
                                        <p:cTn id="29"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52906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45930" y="6478587"/>
            <a:ext cx="2743200" cy="365125"/>
          </a:xfrm>
        </p:spPr>
        <p:txBody>
          <a:bodyPr/>
          <a:lstStyle/>
          <a:p>
            <a:fld id="{84044208-B08D-4D65-8BE0-5A97991959D0}"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431131" y="920621"/>
            <a:ext cx="9329738" cy="5016758"/>
          </a:xfrm>
          <a:prstGeom prst="rect">
            <a:avLst/>
          </a:prstGeom>
        </p:spPr>
        <p:txBody>
          <a:bodyPr wrap="square">
            <a:spAutoFit/>
          </a:bodyPr>
          <a:lstStyle/>
          <a:p>
            <a:r>
              <a:rPr lang="fr-FR" sz="3200" b="1" dirty="0">
                <a:solidFill>
                  <a:srgbClr val="FF0000"/>
                </a:solidFill>
                <a:effectLst>
                  <a:glow rad="228600">
                    <a:schemeClr val="accent4">
                      <a:satMod val="175000"/>
                      <a:alpha val="40000"/>
                    </a:schemeClr>
                  </a:glow>
                </a:effectLst>
                <a:latin typeface="Magneto" panose="04030805050802020D02" pitchFamily="82" charset="0"/>
              </a:rPr>
              <a:t>Eveillez l'animal qui est en vous, avec la position du cerf en rut. Assez difficile au prime abord, elle est néanmoins idéale pour des jeux sexuels plus sauvages, tels que les amants aiment à le pratiquer quelquefois. S'ils ont un contact limité dans cette position, ils pourront néanmoins faire appel à leurs instincts et ressusciter, le temps d'une union, le lointain temps des cavernes.</a:t>
            </a:r>
          </a:p>
        </p:txBody>
      </p:sp>
    </p:spTree>
    <p:extLst>
      <p:ext uri="{BB962C8B-B14F-4D97-AF65-F5344CB8AC3E}">
        <p14:creationId xmlns:p14="http://schemas.microsoft.com/office/powerpoint/2010/main" val="1679784980"/>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287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82"/>
          <a:stretch/>
        </p:blipFill>
        <p:spPr>
          <a:xfrm>
            <a:off x="1969322" y="1211770"/>
            <a:ext cx="8131435" cy="4434460"/>
          </a:xfrm>
          <a:prstGeom prst="rect">
            <a:avLst/>
          </a:prstGeom>
          <a:effectLst>
            <a:softEdge rad="127000"/>
          </a:effectLst>
        </p:spPr>
      </p:pic>
      <p:sp>
        <p:nvSpPr>
          <p:cNvPr id="8" name="Rectangle 7"/>
          <p:cNvSpPr/>
          <p:nvPr/>
        </p:nvSpPr>
        <p:spPr>
          <a:xfrm>
            <a:off x="3569507" y="1211770"/>
            <a:ext cx="5052986"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Le cheval renversé</a:t>
            </a:r>
          </a:p>
        </p:txBody>
      </p:sp>
    </p:spTree>
    <p:extLst>
      <p:ext uri="{BB962C8B-B14F-4D97-AF65-F5344CB8AC3E}">
        <p14:creationId xmlns:p14="http://schemas.microsoft.com/office/powerpoint/2010/main" val="999905109"/>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620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78902"/>
            <a:ext cx="2743200" cy="365125"/>
          </a:xfrm>
        </p:spPr>
        <p:txBody>
          <a:bodyPr/>
          <a:lstStyle/>
          <a:p>
            <a:fld id="{84044208-B08D-4D65-8BE0-5A97991959D0}"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876425" y="1420981"/>
            <a:ext cx="8439150" cy="3970318"/>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Magneto" panose="04030805050802020D02" pitchFamily="82" charset="0"/>
              </a:rPr>
              <a:t>Le cheval renversé est une position qui permet une multiplicité de jeux sensuels et érotiques, tantôt plus confortables et détendus, tantôt plus vifs dans l'excitation. C'est ce qui en fait tout l'attrait.</a:t>
            </a:r>
          </a:p>
        </p:txBody>
      </p:sp>
    </p:spTree>
    <p:extLst>
      <p:ext uri="{BB962C8B-B14F-4D97-AF65-F5344CB8AC3E}">
        <p14:creationId xmlns:p14="http://schemas.microsoft.com/office/powerpoint/2010/main" val="245148689"/>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27899" y="1186077"/>
            <a:ext cx="7936201" cy="4485846"/>
          </a:xfrm>
          <a:prstGeom prst="rect">
            <a:avLst/>
          </a:prstGeom>
          <a:effectLst>
            <a:softEdge rad="127000"/>
          </a:effectLst>
        </p:spPr>
      </p:pic>
      <p:sp>
        <p:nvSpPr>
          <p:cNvPr id="8" name="Rectangle 7"/>
          <p:cNvSpPr/>
          <p:nvPr/>
        </p:nvSpPr>
        <p:spPr>
          <a:xfrm>
            <a:off x="2566027" y="1186076"/>
            <a:ext cx="7059946"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position de la berceuse </a:t>
            </a:r>
          </a:p>
        </p:txBody>
      </p:sp>
    </p:spTree>
    <p:extLst>
      <p:ext uri="{BB962C8B-B14F-4D97-AF65-F5344CB8AC3E}">
        <p14:creationId xmlns:p14="http://schemas.microsoft.com/office/powerpoint/2010/main" val="3826664000"/>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92556"/>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7764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92557"/>
            <a:ext cx="2743200" cy="365125"/>
          </a:xfrm>
        </p:spPr>
        <p:txBody>
          <a:bodyPr/>
          <a:lstStyle/>
          <a:p>
            <a:fld id="{84044208-B08D-4D65-8BE0-5A97991959D0}"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457325" y="1214438"/>
            <a:ext cx="9401175" cy="4524315"/>
          </a:xfrm>
          <a:prstGeom prst="rect">
            <a:avLst/>
          </a:prstGeom>
        </p:spPr>
        <p:txBody>
          <a:bodyPr wrap="squar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position de la berceuse s'exerce avec douceur et sérénité. Le secret : un balancement incontrôlé qui donnera le vertige aux amants. Ceux-ci seront alors prêts aux plus grands efforts afin d'apprendre à se connaître et à s'aimer. La tendresse en plus.</a:t>
            </a:r>
          </a:p>
        </p:txBody>
      </p:sp>
    </p:spTree>
    <p:extLst>
      <p:ext uri="{BB962C8B-B14F-4D97-AF65-F5344CB8AC3E}">
        <p14:creationId xmlns:p14="http://schemas.microsoft.com/office/powerpoint/2010/main" val="513124175"/>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8750" r="70" b="8542"/>
          <a:stretch/>
        </p:blipFill>
        <p:spPr>
          <a:xfrm>
            <a:off x="1387345" y="1170622"/>
            <a:ext cx="9417310" cy="4672966"/>
          </a:xfrm>
          <a:prstGeom prst="rect">
            <a:avLst/>
          </a:prstGeom>
        </p:spPr>
      </p:pic>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3725800" y="1170622"/>
            <a:ext cx="4740400"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Le </a:t>
            </a:r>
            <a:r>
              <a:rPr lang="fr-FR" sz="3600" b="1" dirty="0" err="1">
                <a:solidFill>
                  <a:schemeClr val="bg1"/>
                </a:solidFill>
                <a:effectLst>
                  <a:glow rad="228600">
                    <a:schemeClr val="accent4">
                      <a:satMod val="175000"/>
                      <a:alpha val="40000"/>
                    </a:schemeClr>
                  </a:glow>
                </a:effectLst>
                <a:latin typeface="Magneto" panose="04030805050802020D02" pitchFamily="82" charset="0"/>
              </a:rPr>
              <a:t>noeud</a:t>
            </a:r>
            <a:r>
              <a:rPr lang="fr-FR" sz="3600" b="1" dirty="0">
                <a:solidFill>
                  <a:schemeClr val="bg1"/>
                </a:solidFill>
                <a:effectLst>
                  <a:glow rad="228600">
                    <a:schemeClr val="accent4">
                      <a:satMod val="175000"/>
                      <a:alpha val="40000"/>
                    </a:schemeClr>
                  </a:glow>
                </a:effectLst>
                <a:latin typeface="Magneto" panose="04030805050802020D02" pitchFamily="82" charset="0"/>
              </a:rPr>
              <a:t> coulant </a:t>
            </a:r>
          </a:p>
        </p:txBody>
      </p:sp>
    </p:spTree>
    <p:extLst>
      <p:ext uri="{BB962C8B-B14F-4D97-AF65-F5344CB8AC3E}">
        <p14:creationId xmlns:p14="http://schemas.microsoft.com/office/powerpoint/2010/main" val="2324119517"/>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690687" y="1166842"/>
            <a:ext cx="9129713" cy="4524315"/>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Magneto" panose="04030805050802020D02" pitchFamily="82" charset="0"/>
              </a:rPr>
              <a:t>Attention, sexe ultime ! Le </a:t>
            </a:r>
            <a:r>
              <a:rPr lang="fr-FR" sz="3600" b="1" dirty="0" err="1">
                <a:solidFill>
                  <a:srgbClr val="FF0000"/>
                </a:solidFill>
                <a:effectLst>
                  <a:glow rad="228600">
                    <a:schemeClr val="accent4">
                      <a:satMod val="175000"/>
                      <a:alpha val="40000"/>
                    </a:schemeClr>
                  </a:glow>
                </a:effectLst>
                <a:latin typeface="Magneto" panose="04030805050802020D02" pitchFamily="82" charset="0"/>
              </a:rPr>
              <a:t>Kamasutra</a:t>
            </a:r>
            <a:r>
              <a:rPr lang="fr-FR" sz="3600" b="1" dirty="0">
                <a:solidFill>
                  <a:srgbClr val="FF0000"/>
                </a:solidFill>
                <a:effectLst>
                  <a:glow rad="228600">
                    <a:schemeClr val="accent4">
                      <a:satMod val="175000"/>
                      <a:alpha val="40000"/>
                    </a:schemeClr>
                  </a:glow>
                </a:effectLst>
                <a:latin typeface="Magneto" panose="04030805050802020D02" pitchFamily="82" charset="0"/>
              </a:rPr>
              <a:t> n'a jamais proposé position plus difficile et plus belle à la fois. Celle du </a:t>
            </a:r>
            <a:r>
              <a:rPr lang="fr-FR" sz="3600" b="1" dirty="0" err="1">
                <a:solidFill>
                  <a:srgbClr val="FF0000"/>
                </a:solidFill>
                <a:effectLst>
                  <a:glow rad="228600">
                    <a:schemeClr val="accent4">
                      <a:satMod val="175000"/>
                      <a:alpha val="40000"/>
                    </a:schemeClr>
                  </a:glow>
                </a:effectLst>
                <a:latin typeface="Magneto" panose="04030805050802020D02" pitchFamily="82" charset="0"/>
              </a:rPr>
              <a:t>noeud</a:t>
            </a:r>
            <a:r>
              <a:rPr lang="fr-FR" sz="3600" b="1" dirty="0">
                <a:solidFill>
                  <a:srgbClr val="FF0000"/>
                </a:solidFill>
                <a:effectLst>
                  <a:glow rad="228600">
                    <a:schemeClr val="accent4">
                      <a:satMod val="175000"/>
                      <a:alpha val="40000"/>
                    </a:schemeClr>
                  </a:glow>
                </a:effectLst>
                <a:latin typeface="Magneto" panose="04030805050802020D02" pitchFamily="82" charset="0"/>
              </a:rPr>
              <a:t> coulant accroche les amants pour une séance de sexe inoubliable. Attention, prêts pour une expérience unique </a:t>
            </a:r>
            <a:r>
              <a:rPr lang="fr-FR" dirty="0"/>
              <a:t>?</a:t>
            </a:r>
          </a:p>
        </p:txBody>
      </p:sp>
    </p:spTree>
    <p:extLst>
      <p:ext uri="{BB962C8B-B14F-4D97-AF65-F5344CB8AC3E}">
        <p14:creationId xmlns:p14="http://schemas.microsoft.com/office/powerpoint/2010/main" val="2548681361"/>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1743076" y="1216518"/>
            <a:ext cx="8743950" cy="4445749"/>
          </a:xfrm>
          <a:prstGeom prst="rect">
            <a:avLst/>
          </a:prstGeom>
          <a:effectLst>
            <a:softEdge rad="127000"/>
          </a:effectLst>
        </p:spPr>
      </p:pic>
    </p:spTree>
    <p:extLst>
      <p:ext uri="{BB962C8B-B14F-4D97-AF65-F5344CB8AC3E}">
        <p14:creationId xmlns:p14="http://schemas.microsoft.com/office/powerpoint/2010/main" val="1887681848"/>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9448800" y="6454724"/>
            <a:ext cx="2743200" cy="365125"/>
          </a:xfrm>
        </p:spPr>
        <p:txBody>
          <a:bodyPr/>
          <a:lstStyle/>
          <a:p>
            <a:fld id="{84044208-B08D-4D65-8BE0-5A97991959D0}"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sp>
        <p:nvSpPr>
          <p:cNvPr id="8" name="Rectangle 7"/>
          <p:cNvSpPr/>
          <p:nvPr/>
        </p:nvSpPr>
        <p:spPr>
          <a:xfrm>
            <a:off x="1878293" y="1536174"/>
            <a:ext cx="8313494" cy="3785652"/>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C’était</a:t>
            </a: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les nuls </a:t>
            </a: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21623083"/>
      </p:ext>
    </p:extLst>
  </p:cSld>
  <p:clrMapOvr>
    <a:masterClrMapping/>
  </p:clrMapOvr>
  <mc:AlternateContent xmlns:mc="http://schemas.openxmlformats.org/markup-compatibility/2006" xmlns:p14="http://schemas.microsoft.com/office/powerpoint/2010/main">
    <mc:Choice Requires="p14">
      <p:transition spd="slow" p14:dur="75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TotalTime>
  <Words>415</Words>
  <Application>Microsoft Office PowerPoint</Application>
  <PresentationFormat>Grand écran</PresentationFormat>
  <Paragraphs>83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2020-12-03T13:41:04Z</dcterms:created>
  <dcterms:modified xsi:type="dcterms:W3CDTF">2021-02-16T19:58:00Z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