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62" r:id="rId3"/>
    <p:sldId id="266" r:id="rId4"/>
    <p:sldId id="264" r:id="rId5"/>
    <p:sldId id="263" r:id="rId6"/>
    <p:sldId id="271" r:id="rId7"/>
    <p:sldId id="272" r:id="rId8"/>
    <p:sldId id="265" r:id="rId9"/>
    <p:sldId id="267" r:id="rId10"/>
    <p:sldId id="279" r:id="rId11"/>
    <p:sldId id="268" r:id="rId12"/>
    <p:sldId id="261" r:id="rId13"/>
    <p:sldId id="270" r:id="rId14"/>
    <p:sldId id="269" r:id="rId15"/>
    <p:sldId id="273" r:id="rId16"/>
    <p:sldId id="274" r:id="rId17"/>
    <p:sldId id="280" r:id="rId18"/>
    <p:sldId id="277" r:id="rId19"/>
    <p:sldId id="275" r:id="rId20"/>
    <p:sldId id="278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S164auUhwjX1eLMkUM5hg==" hashData="Gpr4366wJcYA2VgDK1PjovM0JwoY77Sj9zJAy5s0mw32dZVBB/fng2aorCZ0s4qWM23UH3QiKpbOj9rLWC1cI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54" d="100"/>
          <a:sy n="54" d="100"/>
        </p:scale>
        <p:origin x="102" y="52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1FECC0-98BD-44F3-9430-59D6F7AD9317}" type="datetimeFigureOut">
              <a:rPr lang="fr-FR" smtClean="0"/>
              <a:t>26/07/2021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E6C3F5-705C-4ED9-9F73-41F6CC3F7E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974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23546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00077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84407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73608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21321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51695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0233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34807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0756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63922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1868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1800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23810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85289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99098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07742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95366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376012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567583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0659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99FD6-60EA-4B6F-A65A-C9740E25428B}" type="datetime1">
              <a:rPr lang="fr-FR" smtClean="0"/>
              <a:t>26/07/2021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874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EC280-CE53-4D0A-A06F-B51DE670D2EE}" type="datetime1">
              <a:rPr lang="fr-FR" smtClean="0"/>
              <a:t>26/07/2021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282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8CD88-7591-4A9D-A22E-9D3142883B98}" type="datetime1">
              <a:rPr lang="fr-FR" smtClean="0"/>
              <a:t>26/07/2021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779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9BBEB-E267-405F-BDFA-F3F85D3E7E1D}" type="datetime1">
              <a:rPr lang="fr-FR" smtClean="0"/>
              <a:t>26/07/2021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9849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C9464-6BA2-4DBD-9F87-95F1534C0100}" type="datetime1">
              <a:rPr lang="fr-FR" smtClean="0"/>
              <a:t>26/07/2021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889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42E8-3A56-490C-96AA-9C150ECB059B}" type="datetime1">
              <a:rPr lang="fr-FR" smtClean="0"/>
              <a:t>26/07/2021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08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E9600-C561-4F48-88F0-54A175BD6C3B}" type="datetime1">
              <a:rPr lang="fr-FR" smtClean="0"/>
              <a:t>26/07/2021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907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20520-A276-40A7-89C1-54DFDED84B5A}" type="datetime1">
              <a:rPr lang="fr-FR" smtClean="0"/>
              <a:t>26/07/2021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73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3EA9B-FFCD-4934-9A58-E84B4939DA05}" type="datetime1">
              <a:rPr lang="fr-FR" smtClean="0"/>
              <a:t>26/07/2021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50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DEA6B-1884-49D6-9B7C-ECD4D1AACBDD}" type="datetime1">
              <a:rPr lang="fr-FR" smtClean="0"/>
              <a:t>26/07/2021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4748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A7E9-0BD1-428C-99F8-BEEF159382CD}" type="datetime1">
              <a:rPr lang="fr-FR" smtClean="0"/>
              <a:t>26/07/2021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48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74">
              <a:srgbClr val="C00000"/>
            </a:gs>
            <a:gs pos="64719">
              <a:srgbClr val="FFC000"/>
            </a:gs>
            <a:gs pos="0">
              <a:srgbClr val="FFFF00"/>
            </a:gs>
            <a:gs pos="82000">
              <a:srgbClr val="FFC000"/>
            </a:gs>
            <a:gs pos="100000">
              <a:srgbClr val="FFFF00"/>
            </a:gs>
            <a:gs pos="77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2FE084-E232-4D00-8CB2-DA1C8282D5CE}" type="datetime1">
              <a:rPr lang="fr-FR" smtClean="0"/>
              <a:t>26/07/2021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2796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1465" y="140856"/>
            <a:ext cx="10100969" cy="67171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775012" y="-484094"/>
            <a:ext cx="8606117" cy="494851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Surtout à ne pas s’y méprendre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N°2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8" name="Cœur 7"/>
          <p:cNvSpPr/>
          <p:nvPr/>
        </p:nvSpPr>
        <p:spPr>
          <a:xfrm>
            <a:off x="1376766" y="546485"/>
            <a:ext cx="9438468" cy="5563890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57000">
                  <a:schemeClr val="accent6">
                    <a:lumMod val="50000"/>
                  </a:schemeClr>
                </a:gs>
                <a:gs pos="22000">
                  <a:schemeClr val="accent6">
                    <a:lumMod val="50000"/>
                  </a:schemeClr>
                </a:gs>
                <a:gs pos="43000">
                  <a:srgbClr val="92D050"/>
                </a:gs>
                <a:gs pos="31282">
                  <a:srgbClr val="FFC00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872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  <p:sndAc>
          <p:stSnd loop="1">
            <p:snd r:embed="rId3" name="Lynda Lemay - Un soir de semaine (Épisode 2).wav"/>
          </p:stSnd>
        </p:sndAc>
      </p:transition>
    </mc:Choice>
    <mc:Fallback>
      <p:transition spd="slow" advTm="16000">
        <p:wedge/>
        <p:sndAc>
          <p:stSnd loop="1">
            <p:snd r:embed="rId3" name="Lynda Lemay - Un soir de semaine (Épisode 2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85293" y="843677"/>
            <a:ext cx="8421414" cy="5170646"/>
          </a:xfrm>
          <a:prstGeom prst="rect">
            <a:avLst/>
          </a:prstGeom>
          <a:ln w="76200">
            <a:noFill/>
          </a:ln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Pour </a:t>
            </a:r>
            <a:r>
              <a:rPr lang="fr-FR" sz="66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toi peut-être personnellement je préfère l'Amour et la tendresse au </a:t>
            </a:r>
            <a:r>
              <a:rPr lang="fr-FR" sz="6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sexe </a:t>
            </a:r>
            <a:r>
              <a:rPr lang="fr-FR" sz="66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!!! </a:t>
            </a:r>
            <a:r>
              <a:rPr lang="fr-FR" sz="6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? ?   faux</a:t>
            </a:r>
            <a:endParaRPr lang="fr-FR" sz="66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FFC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6446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4256" y="835572"/>
            <a:ext cx="9220530" cy="5185192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71448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44782" y="1720840"/>
            <a:ext cx="10302436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FFC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Des paroles trop facile 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FFC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déjà vérifiée car s’en fut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FFC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un refuge pour en caché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FFC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cette triste réalité</a:t>
            </a:r>
            <a:endParaRPr lang="fr-FR" sz="5400" b="1" cap="none" spc="50" dirty="0">
              <a:ln w="0">
                <a:solidFill>
                  <a:schemeClr val="accent6">
                    <a:lumMod val="75000"/>
                  </a:schemeClr>
                </a:solidFill>
              </a:ln>
              <a:solidFill>
                <a:srgbClr val="FFC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816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4023" t="28137" r="997" b="8374"/>
          <a:stretch/>
        </p:blipFill>
        <p:spPr>
          <a:xfrm>
            <a:off x="2632840" y="375050"/>
            <a:ext cx="7031421" cy="579458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51794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9924" r="-1818" b="18561"/>
          <a:stretch/>
        </p:blipFill>
        <p:spPr>
          <a:xfrm>
            <a:off x="1328254" y="1045881"/>
            <a:ext cx="9662475" cy="4888754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100686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4023" r="293" b="5287"/>
          <a:stretch/>
        </p:blipFill>
        <p:spPr>
          <a:xfrm>
            <a:off x="3037489" y="504495"/>
            <a:ext cx="6117021" cy="5533697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094556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28758" r="65" b="21308"/>
          <a:stretch/>
        </p:blipFill>
        <p:spPr>
          <a:xfrm>
            <a:off x="1117726" y="941491"/>
            <a:ext cx="9956547" cy="4975018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58035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7193" y="405063"/>
            <a:ext cx="8497614" cy="5669502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556641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9835" r="-735" b="28401"/>
          <a:stretch/>
        </p:blipFill>
        <p:spPr>
          <a:xfrm>
            <a:off x="1524001" y="757649"/>
            <a:ext cx="8928846" cy="5474619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789970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2988" y="716056"/>
            <a:ext cx="9592236" cy="5395633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602968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72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9800" y="432743"/>
            <a:ext cx="7977351" cy="5923607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2997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570" r="-735" b="31342"/>
          <a:stretch/>
        </p:blipFill>
        <p:spPr>
          <a:xfrm>
            <a:off x="1503686" y="780878"/>
            <a:ext cx="9184628" cy="5296244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288582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1861" y="670033"/>
            <a:ext cx="8387255" cy="5504137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956993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0293" y="206984"/>
            <a:ext cx="8931414" cy="6444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024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3098" y="407677"/>
            <a:ext cx="8485804" cy="5664274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030656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/>
          <a:srcRect l="1" t="9934" r="326" b="27059"/>
          <a:stretch/>
        </p:blipFill>
        <p:spPr>
          <a:xfrm>
            <a:off x="1595718" y="584231"/>
            <a:ext cx="8946776" cy="5655535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934789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3903" y="499745"/>
            <a:ext cx="8324194" cy="5546715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06547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543" y="551438"/>
            <a:ext cx="10162913" cy="575512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716" y="551438"/>
            <a:ext cx="12176603" cy="517064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le sexe arrive au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grand gallot à celles qui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n’en trouve plus assez et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cela arrive  en perversion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et obsession ! 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8977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412" y="140856"/>
            <a:ext cx="9879106" cy="67171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26/07/2021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918446" y="-296862"/>
            <a:ext cx="8337177" cy="472542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 ne pas s’y méprendre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8" name="Cœur 7"/>
          <p:cNvSpPr/>
          <p:nvPr/>
        </p:nvSpPr>
        <p:spPr>
          <a:xfrm>
            <a:off x="1376766" y="546485"/>
            <a:ext cx="9438468" cy="5563890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57000">
                  <a:schemeClr val="accent6">
                    <a:lumMod val="50000"/>
                  </a:schemeClr>
                </a:gs>
                <a:gs pos="22000">
                  <a:schemeClr val="accent6">
                    <a:lumMod val="50000"/>
                  </a:schemeClr>
                </a:gs>
                <a:gs pos="43000">
                  <a:srgbClr val="92D050"/>
                </a:gs>
                <a:gs pos="31282">
                  <a:srgbClr val="FFC00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6708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252</TotalTime>
  <Words>196</Words>
  <Application>Microsoft Office PowerPoint</Application>
  <PresentationFormat>Grand écran</PresentationFormat>
  <Paragraphs>94</Paragraphs>
  <Slides>20</Slides>
  <Notes>20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5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51</cp:revision>
  <dcterms:created xsi:type="dcterms:W3CDTF">2021-05-26T13:05:28Z</dcterms:created>
  <dcterms:modified xsi:type="dcterms:W3CDTF">2021-07-26T14:49:35Z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