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62" r:id="rId3"/>
    <p:sldId id="266" r:id="rId4"/>
    <p:sldId id="264" r:id="rId5"/>
    <p:sldId id="263" r:id="rId6"/>
    <p:sldId id="271" r:id="rId7"/>
    <p:sldId id="272" r:id="rId8"/>
    <p:sldId id="265" r:id="rId9"/>
    <p:sldId id="267" r:id="rId10"/>
    <p:sldId id="268" r:id="rId11"/>
    <p:sldId id="261" r:id="rId12"/>
    <p:sldId id="270" r:id="rId13"/>
    <p:sldId id="269" r:id="rId14"/>
    <p:sldId id="273" r:id="rId15"/>
    <p:sldId id="274" r:id="rId16"/>
    <p:sldId id="275" r:id="rId17"/>
    <p:sldId id="277" r:id="rId18"/>
    <p:sldId id="278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D54m6WL47XFgKitu9fW7w==" hashData="qlWf513RcaQ1KwZDNGal/5YPpxBMril30Ih+LhrzCa70/FmALjqVbimFBlbGHLnygGj5aUDi58C1E3orORhd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25/07/2021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007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440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60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132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95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233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80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0756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1868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3810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5289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9098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7742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6758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7601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065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25/07/2021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25/07/2021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25/07/2021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25/07/2021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25/07/2021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25/07/2021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25/07/2021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25/07/2021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25/07/2021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25/07/2021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25/07/2021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74">
              <a:srgbClr val="C00000"/>
            </a:gs>
            <a:gs pos="64719">
              <a:srgbClr val="FFC000"/>
            </a:gs>
            <a:gs pos="0">
              <a:srgbClr val="FFFF00"/>
            </a:gs>
            <a:gs pos="82000">
              <a:srgbClr val="FFC000"/>
            </a:gs>
            <a:gs pos="100000">
              <a:srgbClr val="FFFF00"/>
            </a:gs>
            <a:gs pos="77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25/07/2021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1465" y="140856"/>
            <a:ext cx="10100969" cy="6717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75012" y="-484094"/>
            <a:ext cx="8606117" cy="494851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Surtout à ne pas s’y méprendre</a:t>
            </a:r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Lynda Lemay - Un soir de semaine (Épisode 2).wav"/>
          </p:stSnd>
        </p:sndAc>
      </p:transition>
    </mc:Choice>
    <mc:Fallback>
      <p:transition spd="slow" advTm="16000">
        <p:wedge/>
        <p:sndAc>
          <p:stSnd loop="1">
            <p:snd r:embed="rId3" name="Lynda Lemay - Un soir de semaine (Épisode 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5293" y="843677"/>
            <a:ext cx="8421414" cy="5170646"/>
          </a:xfrm>
          <a:prstGeom prst="rect">
            <a:avLst/>
          </a:prstGeom>
          <a:ln w="76200">
            <a:noFill/>
          </a:ln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Pour </a:t>
            </a:r>
            <a:r>
              <a:rPr lang="fr-FR" sz="6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toi peut-être personnellement je préfère l'Amour et la tendresse au </a:t>
            </a:r>
            <a:r>
              <a:rPr lang="fr-FR" sz="6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sexe </a:t>
            </a:r>
            <a:r>
              <a:rPr lang="fr-FR" sz="6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!!! </a:t>
            </a:r>
            <a:r>
              <a:rPr lang="fr-FR" sz="6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? ?   faux</a:t>
            </a:r>
            <a:endParaRPr lang="fr-FR" sz="6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C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44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256" y="835572"/>
            <a:ext cx="9220530" cy="518519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1448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4782" y="1720840"/>
            <a:ext cx="1030243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paroles trop facile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déjà vérifiée car s’en fut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un refuge pour en caché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cette triste réalité</a:t>
            </a:r>
            <a:endParaRPr lang="fr-FR" sz="54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rgbClr val="FFC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1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023" t="28137" r="997" b="8374"/>
          <a:stretch/>
        </p:blipFill>
        <p:spPr>
          <a:xfrm>
            <a:off x="2632840" y="375050"/>
            <a:ext cx="7031421" cy="579458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179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9411" y="2136338"/>
            <a:ext cx="1137317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Il y a l’Amour et là ,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c’est d’en faire l’Amour donc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il y a sexe</a:t>
            </a:r>
            <a:endParaRPr lang="fr-FR" sz="54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6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023" r="293" b="5287"/>
          <a:stretch/>
        </p:blipFill>
        <p:spPr>
          <a:xfrm>
            <a:off x="3037489" y="504495"/>
            <a:ext cx="6117021" cy="553369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9455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5818" y="280243"/>
            <a:ext cx="10940367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hommes aussi ont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grande capacité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tendresse encore faut il s’en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apercevoir que de butiner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 droite à gauche ? Et qui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 deviennent des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Michetonneuses  </a:t>
            </a:r>
            <a:endParaRPr lang="fr-FR" sz="54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3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193" y="405063"/>
            <a:ext cx="8497614" cy="566950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5664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730" y="179294"/>
            <a:ext cx="11428577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ceci en vient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femmes très dominantes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à en vouloir de dominer ,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commander tout  et de part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suite en chercher à vouloir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bien plus au près d’autres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hommes en contacts </a:t>
            </a:r>
            <a:endParaRPr lang="fr-FR" sz="54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9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72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432743"/>
            <a:ext cx="7977351" cy="592360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0818" y="149067"/>
            <a:ext cx="9370364" cy="655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58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1861" y="670033"/>
            <a:ext cx="8387255" cy="550413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5699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293" y="206984"/>
            <a:ext cx="8931414" cy="6444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02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3098" y="407677"/>
            <a:ext cx="8485804" cy="566427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306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543" y="551438"/>
            <a:ext cx="10162913" cy="575512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716" y="551438"/>
            <a:ext cx="12176603" cy="517064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le sexe arrive au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grand gallot à celles qui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n’en trouve plus assez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cela arrive  en perversion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et obsession ! 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97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3903" y="499745"/>
            <a:ext cx="8324194" cy="554671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54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412" y="140856"/>
            <a:ext cx="9879106" cy="6717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25/07/2021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18446" y="-296862"/>
            <a:ext cx="8337177" cy="472542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 ne pas s’y méprendre</a:t>
            </a:r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70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272</Words>
  <Application>Microsoft Office PowerPoint</Application>
  <PresentationFormat>Grand écran</PresentationFormat>
  <Paragraphs>103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48</cp:revision>
  <dcterms:created xsi:type="dcterms:W3CDTF">2021-05-26T13:05:28Z</dcterms:created>
  <dcterms:modified xsi:type="dcterms:W3CDTF">2021-07-25T13:36:44Z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