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Wqhqs5ZTbB40UMASsSx0g==" hashData="uZnsKaq2/oQkysgO1nU8y1plum9RqULQorbQAv7JYt1BZvEBL7YWzZcOOJa8ju07WF5r2utg7RD1iu+dm2Qp1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N°9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31858" y="933277"/>
            <a:ext cx="905433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,,...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818" t="160"/>
          <a:stretch/>
        </p:blipFill>
        <p:spPr>
          <a:xfrm>
            <a:off x="2643117" y="967920"/>
            <a:ext cx="6632812" cy="4922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027" y="1023582"/>
            <a:ext cx="8766485" cy="4863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412" y="996287"/>
            <a:ext cx="9815012" cy="49075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5654" y="949725"/>
            <a:ext cx="7342495" cy="4970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95" y="1014241"/>
            <a:ext cx="9270810" cy="4932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523" y="977337"/>
            <a:ext cx="6850953" cy="4903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2988" y="995630"/>
            <a:ext cx="7426023" cy="4950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758" y="961379"/>
            <a:ext cx="9870483" cy="4935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7666" y="980071"/>
            <a:ext cx="6864824" cy="49206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701" y="953811"/>
            <a:ext cx="5510367" cy="4945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7377" y="981501"/>
            <a:ext cx="4896121" cy="4896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7378" y="967854"/>
            <a:ext cx="4909768" cy="49097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/>
          <a:stretch/>
        </p:blipFill>
        <p:spPr>
          <a:xfrm>
            <a:off x="3475160" y="972783"/>
            <a:ext cx="5241680" cy="4945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582" y="1009935"/>
            <a:ext cx="10094698" cy="4862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120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20</cp:revision>
  <dcterms:created xsi:type="dcterms:W3CDTF">2020-06-16T09:19:05Z</dcterms:created>
  <dcterms:modified xsi:type="dcterms:W3CDTF">2020-06-20T15:46:47Z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