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5" r:id="rId8"/>
    <p:sldId id="268" r:id="rId9"/>
    <p:sldId id="262" r:id="rId10"/>
    <p:sldId id="270" r:id="rId11"/>
    <p:sldId id="269" r:id="rId12"/>
    <p:sldId id="271" r:id="rId13"/>
    <p:sldId id="263" r:id="rId14"/>
    <p:sldId id="264" r:id="rId15"/>
    <p:sldId id="266" r:id="rId16"/>
    <p:sldId id="267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JTmYOsTrC+qgWof591maQ==" hashData="ipxJGveU23iAczACxHFmmrPfwCRI41vsJJ/jEVeSPkXH7hYrw2qyfFjSQ8Lnv0IOXFPlqa31ql5qSvhzskox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2" y="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E7C57-4497-4251-8CC2-30E2CB1FF656}" type="datetimeFigureOut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69C5F-6DCD-44C7-B722-5C59528E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971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F05A4-E02A-432A-8301-8ABB7E137F0E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2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80EE5-7732-43F1-8208-1DADF11EAF94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2CA40-D67F-4C5F-B036-11F13973953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14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F461-6100-4B59-A140-68E390B6C775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3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C4C2-C000-4421-8588-5A6C1B26743E}" type="datetime1">
              <a:rPr lang="fr-FR" smtClean="0"/>
              <a:t>20/06/2020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09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F0187-82B8-410E-A9E3-96B7DBCC2D53}" type="datetime1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5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410-7E32-44BC-8701-F1FB9646E952}" type="datetime1">
              <a:rPr lang="fr-FR" smtClean="0"/>
              <a:t>20/06/2020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8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1019-5C97-4010-8997-5A180CBC53F6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5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8AC3-E404-4689-AB8C-F039039A597C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EAF55-0846-4EBF-95F1-AF751C18E400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45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F57F-C99B-46E2-98E9-D2814A557FB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82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89000"/>
              </a:schemeClr>
            </a:gs>
            <a:gs pos="93000">
              <a:schemeClr val="bg1"/>
            </a:gs>
            <a:gs pos="11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8BB5C-9D17-4C44-9051-8F1675F51CD6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48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8" t="-365" r="3040"/>
          <a:stretch/>
        </p:blipFill>
        <p:spPr>
          <a:xfrm>
            <a:off x="982638" y="968992"/>
            <a:ext cx="10181231" cy="49643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95" y="1854744"/>
            <a:ext cx="3804234" cy="4078577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21756" y="4103334"/>
            <a:ext cx="718818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hotos anciennes colorisées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N°8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 Lande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14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  <p:sndAc>
          <p:stSnd loop="1">
            <p:snd r:embed="rId2" name="045_Ca_ne_s'invente_pas_001.wav"/>
          </p:stSnd>
        </p:sndAc>
      </p:transition>
    </mc:Choice>
    <mc:Fallback>
      <p:transition spd="slow" advTm="17000">
        <p:fade/>
        <p:sndAc>
          <p:stSnd loop="1">
            <p:snd r:embed="rId2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31858" y="933277"/>
            <a:ext cx="905433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Vieilles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photos célèbres colorisées. Arts graphiques, Histoire, Photographie.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,,...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Eléments contemporains dans des photos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anciennes</a:t>
            </a:r>
            <a:endParaRPr lang="fr-FR" sz="6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02185" y="964129"/>
            <a:ext cx="7387630" cy="4929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2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587" y="1011293"/>
            <a:ext cx="5307107" cy="4870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081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1129" y="973844"/>
            <a:ext cx="6651812" cy="49235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83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3552" y="1011910"/>
            <a:ext cx="6777319" cy="48683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8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1129" y="954339"/>
            <a:ext cx="6669742" cy="4949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94965" y="1000727"/>
            <a:ext cx="7602070" cy="49455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77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4749" y="997746"/>
            <a:ext cx="7022501" cy="4948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802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6353" y="922069"/>
            <a:ext cx="7799294" cy="4932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950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6178" y="973327"/>
            <a:ext cx="5819644" cy="4911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74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5271" y="1002531"/>
            <a:ext cx="6669741" cy="49056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422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9558" y="982027"/>
            <a:ext cx="4041101" cy="49512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49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118" y="1009635"/>
            <a:ext cx="7028330" cy="49395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721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175" t="-4716" r="7264" b="1"/>
          <a:stretch/>
        </p:blipFill>
        <p:spPr>
          <a:xfrm>
            <a:off x="1004046" y="770965"/>
            <a:ext cx="10094259" cy="5175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62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15" r="1910"/>
          <a:stretch/>
        </p:blipFill>
        <p:spPr>
          <a:xfrm>
            <a:off x="904178" y="981635"/>
            <a:ext cx="10237690" cy="48947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46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399" y="947713"/>
            <a:ext cx="10181202" cy="4962574"/>
          </a:xfrm>
          <a:prstGeom prst="rect">
            <a:avLst/>
          </a:prstGeom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6193" y="4052233"/>
            <a:ext cx="102996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     C’était </a:t>
            </a:r>
          </a:p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Photos anciennes </a:t>
            </a:r>
            <a:r>
              <a:rPr lang="fr-FR" sz="6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recolorisées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par Lande</a:t>
            </a:r>
            <a:endParaRPr lang="fr-FR" sz="6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3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120</Words>
  <Application>Microsoft Office PowerPoint</Application>
  <PresentationFormat>Grand écran</PresentationFormat>
  <Paragraphs>56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lande</dc:creator>
  <cp:lastModifiedBy>lande</cp:lastModifiedBy>
  <cp:revision>20</cp:revision>
  <dcterms:created xsi:type="dcterms:W3CDTF">2020-06-16T09:19:05Z</dcterms:created>
  <dcterms:modified xsi:type="dcterms:W3CDTF">2020-06-20T14:35:46Z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