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5" r:id="rId8"/>
    <p:sldId id="268" r:id="rId9"/>
    <p:sldId id="262" r:id="rId10"/>
    <p:sldId id="270" r:id="rId11"/>
    <p:sldId id="269" r:id="rId12"/>
    <p:sldId id="271" r:id="rId13"/>
    <p:sldId id="263" r:id="rId14"/>
    <p:sldId id="264" r:id="rId15"/>
    <p:sldId id="266" r:id="rId16"/>
    <p:sldId id="267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zo0zOuuY76oiztQrhiKJg==" hashData="KJRNWc2tHDRjSMoA3LaQA9yaDR0sJY7zjsfrNNnvO/VWxF4GV9WBeqtvOuAM+WUMsnfJcd+LC6TaGp/4ipWY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E7C57-4497-4251-8CC2-30E2CB1FF656}" type="datetimeFigureOut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69C5F-6DCD-44C7-B722-5C59528E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7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05A4-E02A-432A-8301-8ABB7E137F0E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0EE5-7732-43F1-8208-1DADF11EAF94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CA40-D67F-4C5F-B036-11F13973953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F461-6100-4B59-A140-68E390B6C775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3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C4C2-C000-4421-8588-5A6C1B26743E}" type="datetime1">
              <a:rPr lang="fr-FR" smtClean="0"/>
              <a:t>20/06/2020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9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0187-82B8-410E-A9E3-96B7DBCC2D53}" type="datetime1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5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410-7E32-44BC-8701-F1FB9646E952}" type="datetime1">
              <a:rPr lang="fr-FR" smtClean="0"/>
              <a:t>20/06/2020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1019-5C97-4010-8997-5A180CBC53F6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8AC3-E404-4689-AB8C-F039039A597C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EAF55-0846-4EBF-95F1-AF751C18E400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F57F-C99B-46E2-98E9-D2814A557FB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2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89000"/>
              </a:schemeClr>
            </a:gs>
            <a:gs pos="93000">
              <a:schemeClr val="bg1"/>
            </a:gs>
            <a:gs pos="11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8BB5C-9D17-4C44-9051-8F1675F51CD6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4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8" t="-365" r="3040"/>
          <a:stretch/>
        </p:blipFill>
        <p:spPr>
          <a:xfrm>
            <a:off x="982638" y="968992"/>
            <a:ext cx="10181231" cy="4964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95" y="1854744"/>
            <a:ext cx="3804234" cy="4078577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21756" y="4103334"/>
            <a:ext cx="71881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hotos anciennes colorisées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N°6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 Lande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  <p:sndAc>
          <p:stSnd loop="1">
            <p:snd r:embed="rId2" name="045_Ca_ne_s'invente_pas_001.wav"/>
          </p:stSnd>
        </p:sndAc>
      </p:transition>
    </mc:Choice>
    <mc:Fallback>
      <p:transition spd="slow" advTm="17000">
        <p:fade/>
        <p:sndAc>
          <p:stSnd loop="1">
            <p:snd r:embed="rId2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31858" y="933277"/>
            <a:ext cx="905433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Vieilles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photos célèbres colorisées. Arts graphiques, Histoire, Photographie.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,,...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Eléments contemporains dans des photos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anciennes</a:t>
            </a:r>
            <a:endParaRPr lang="fr-FR" sz="6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6786" y="981599"/>
            <a:ext cx="4936651" cy="4950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2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3594" y="960483"/>
            <a:ext cx="6644812" cy="4937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0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9982" y="995630"/>
            <a:ext cx="6232036" cy="4950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3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9085" y="989954"/>
            <a:ext cx="4773829" cy="4943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6687" y="971114"/>
            <a:ext cx="4738626" cy="49157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014" y="982965"/>
            <a:ext cx="4281971" cy="4970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77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6546" y="979564"/>
            <a:ext cx="5038908" cy="4898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02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7378" y="959305"/>
            <a:ext cx="4939389" cy="4939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950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88"/>
          <a:stretch/>
        </p:blipFill>
        <p:spPr>
          <a:xfrm>
            <a:off x="3647378" y="995630"/>
            <a:ext cx="4918719" cy="4950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3734" y="970800"/>
            <a:ext cx="5322755" cy="49498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42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2125" y="980093"/>
            <a:ext cx="6847750" cy="4966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49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8392" y="965607"/>
            <a:ext cx="6855216" cy="4926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2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7725" y="1006272"/>
            <a:ext cx="4094773" cy="4927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1987" y="958889"/>
            <a:ext cx="4586249" cy="4940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946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99" y="947713"/>
            <a:ext cx="10181202" cy="4962574"/>
          </a:xfrm>
          <a:prstGeom prst="rect">
            <a:avLst/>
          </a:prstGeom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6193" y="4052233"/>
            <a:ext cx="102996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     C’était </a:t>
            </a: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Photos anciennes </a:t>
            </a:r>
            <a:r>
              <a:rPr lang="fr-FR" sz="6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recolorisées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par Lande</a:t>
            </a:r>
            <a:endParaRPr lang="fr-FR" sz="6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3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120</Words>
  <Application>Microsoft Office PowerPoint</Application>
  <PresentationFormat>Grand écran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lande</dc:creator>
  <cp:lastModifiedBy>lande</cp:lastModifiedBy>
  <cp:revision>19</cp:revision>
  <dcterms:created xsi:type="dcterms:W3CDTF">2020-06-16T09:19:05Z</dcterms:created>
  <dcterms:modified xsi:type="dcterms:W3CDTF">2020-06-20T13:49:12Z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