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60" r:id="rId4"/>
    <p:sldId id="258" r:id="rId5"/>
    <p:sldId id="259" r:id="rId6"/>
    <p:sldId id="261" r:id="rId7"/>
    <p:sldId id="265" r:id="rId8"/>
    <p:sldId id="268" r:id="rId9"/>
    <p:sldId id="262" r:id="rId10"/>
    <p:sldId id="270" r:id="rId11"/>
    <p:sldId id="269" r:id="rId12"/>
    <p:sldId id="271" r:id="rId13"/>
    <p:sldId id="263" r:id="rId14"/>
    <p:sldId id="264" r:id="rId15"/>
    <p:sldId id="266" r:id="rId16"/>
    <p:sldId id="267" r:id="rId17"/>
    <p:sldId id="272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GNf8gVDEmVsFqv0DrgYkg==" hashData="HMXM0J+rNEL2py05n5lX4J99WTeSBB4YOfXmfSer5LK5zAkJCT/Lad+kGQtfx0GRczzh46TO8PJj9iaKgHXv8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7" autoAdjust="0"/>
    <p:restoredTop sz="94660"/>
  </p:normalViewPr>
  <p:slideViewPr>
    <p:cSldViewPr snapToGrid="0" showGuides="1">
      <p:cViewPr varScale="1">
        <p:scale>
          <a:sx n="77" d="100"/>
          <a:sy n="77" d="100"/>
        </p:scale>
        <p:origin x="33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6E7C57-4497-4251-8CC2-30E2CB1FF656}" type="datetimeFigureOut">
              <a:rPr lang="fr-FR" smtClean="0"/>
              <a:t>20/06/2020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E69C5F-6DCD-44C7-B722-5C59528E75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19710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F05A4-E02A-432A-8301-8ABB7E137F0E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621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80EE5-7732-43F1-8208-1DADF11EAF94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273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2CA40-D67F-4C5F-B036-11F139739531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141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BF461-6100-4B59-A140-68E390B6C775}" type="datetime1">
              <a:rPr lang="fr-FR" smtClean="0"/>
              <a:t>20/06/2020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5371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6C4C2-C000-4421-8588-5A6C1B26743E}" type="datetime1">
              <a:rPr lang="fr-FR" smtClean="0"/>
              <a:t>20/06/2020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5091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F0187-82B8-410E-A9E3-96B7DBCC2D53}" type="datetime1">
              <a:rPr lang="fr-FR" smtClean="0"/>
              <a:t>20/06/2020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5591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5A410-7E32-44BC-8701-F1FB9646E952}" type="datetime1">
              <a:rPr lang="fr-FR" smtClean="0"/>
              <a:t>20/06/2020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9783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91019-5C97-4010-8997-5A180CBC53F6}" type="datetime1">
              <a:rPr lang="fr-FR" smtClean="0"/>
              <a:t>20/06/2020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5541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68AC3-E404-4689-AB8C-F039039A597C}" type="datetime1">
              <a:rPr lang="fr-FR" smtClean="0"/>
              <a:t>20/06/2020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2586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EAF55-0846-4EBF-95F1-AF751C18E400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1453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4F57F-C99B-46E2-98E9-D2814A557FB1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0824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1000">
              <a:schemeClr val="accent2">
                <a:lumMod val="89000"/>
              </a:schemeClr>
            </a:gs>
            <a:gs pos="93000">
              <a:schemeClr val="bg1"/>
            </a:gs>
            <a:gs pos="11000">
              <a:schemeClr val="accent2">
                <a:lumMod val="60000"/>
                <a:lumOff val="40000"/>
              </a:schemeClr>
            </a:gs>
            <a:gs pos="72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E8BB5C-9D17-4C44-9051-8F1675F51CD6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482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618" t="-365" r="3040"/>
          <a:stretch/>
        </p:blipFill>
        <p:spPr>
          <a:xfrm>
            <a:off x="982638" y="968992"/>
            <a:ext cx="10181231" cy="496433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2995" y="1854744"/>
            <a:ext cx="3804234" cy="4078577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421756" y="4103334"/>
            <a:ext cx="7188186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hotos anciennes colorisées 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N°5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par Lande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4143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  <p:sndAc>
          <p:stSnd loop="1">
            <p:snd r:embed="rId2" name="045_Ca_ne_s'invente_pas_001.wav"/>
          </p:stSnd>
        </p:sndAc>
      </p:transition>
    </mc:Choice>
    <mc:Fallback>
      <p:transition spd="slow" advTm="17000">
        <p:fade/>
        <p:sndAc>
          <p:stSnd loop="1">
            <p:snd r:embed="rId2" name="045_Ca_ne_s'invente_pas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31858" y="933277"/>
            <a:ext cx="9054339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Vieilles </a:t>
            </a:r>
            <a:r>
              <a:rPr lang="fr-FR" sz="66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photos célèbres colorisées. Arts graphiques, Histoire, Photographie. </a:t>
            </a:r>
            <a:r>
              <a:rPr lang="fr-FR" sz="66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,,... </a:t>
            </a:r>
            <a:r>
              <a:rPr lang="fr-FR" sz="66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Eléments contemporains dans des photos </a:t>
            </a:r>
            <a:r>
              <a:rPr lang="fr-FR" sz="66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anciennes</a:t>
            </a:r>
            <a:endParaRPr lang="fr-FR" sz="6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6164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7812" y="991302"/>
            <a:ext cx="5366256" cy="49550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51926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4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55605" y="985285"/>
            <a:ext cx="4999014" cy="49657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0814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5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49"/>
          <a:stretch/>
        </p:blipFill>
        <p:spPr>
          <a:xfrm>
            <a:off x="3742483" y="984033"/>
            <a:ext cx="4707034" cy="49233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8381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6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05430" y="1026270"/>
            <a:ext cx="3781140" cy="49649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6869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7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3492" y="1000229"/>
            <a:ext cx="6005015" cy="49330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3259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8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2151" y="1009278"/>
            <a:ext cx="6387698" cy="49370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1775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9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0971" y="959386"/>
            <a:ext cx="7210058" cy="49392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78027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88"/>
          <a:stretch/>
        </p:blipFill>
        <p:spPr>
          <a:xfrm>
            <a:off x="3647378" y="948559"/>
            <a:ext cx="4584731" cy="49847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59504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11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71414" y="942699"/>
            <a:ext cx="4449171" cy="49726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84745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12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27687" y="1014646"/>
            <a:ext cx="4454850" cy="49316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24227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13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6"/>
          <a:stretch/>
        </p:blipFill>
        <p:spPr>
          <a:xfrm>
            <a:off x="3495313" y="972582"/>
            <a:ext cx="5201373" cy="49737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84992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14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9977" y="989527"/>
            <a:ext cx="5510270" cy="49437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7217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15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0151" y="955343"/>
            <a:ext cx="6765363" cy="49570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626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16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2989" y="983686"/>
            <a:ext cx="4506022" cy="49240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9464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5399" y="947713"/>
            <a:ext cx="10181202" cy="4962574"/>
          </a:xfrm>
          <a:prstGeom prst="rect">
            <a:avLst/>
          </a:prstGeom>
        </p:spPr>
      </p:pic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17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46193" y="4052233"/>
            <a:ext cx="10299614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                C’était </a:t>
            </a:r>
          </a:p>
          <a:p>
            <a:r>
              <a:rPr lang="fr-FR" sz="6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Photos anciennes </a:t>
            </a:r>
            <a:r>
              <a:rPr lang="fr-FR" sz="6000" b="1" dirty="0" err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recolorisées</a:t>
            </a:r>
            <a:r>
              <a:rPr lang="fr-FR" sz="6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par Lande</a:t>
            </a:r>
            <a:endParaRPr lang="fr-FR" sz="6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7731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</TotalTime>
  <Words>120</Words>
  <Application>Microsoft Office PowerPoint</Application>
  <PresentationFormat>Grand écran</PresentationFormat>
  <Paragraphs>56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lande</dc:creator>
  <cp:lastModifiedBy>lande</cp:lastModifiedBy>
  <cp:revision>20</cp:revision>
  <dcterms:created xsi:type="dcterms:W3CDTF">2020-06-16T09:19:05Z</dcterms:created>
  <dcterms:modified xsi:type="dcterms:W3CDTF">2020-06-20T13:35:46Z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