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8" r:id="rId5"/>
    <p:sldId id="259" r:id="rId6"/>
    <p:sldId id="261" r:id="rId7"/>
    <p:sldId id="265" r:id="rId8"/>
    <p:sldId id="268" r:id="rId9"/>
    <p:sldId id="262" r:id="rId10"/>
    <p:sldId id="270" r:id="rId11"/>
    <p:sldId id="269" r:id="rId12"/>
    <p:sldId id="271" r:id="rId13"/>
    <p:sldId id="263" r:id="rId14"/>
    <p:sldId id="264" r:id="rId15"/>
    <p:sldId id="266" r:id="rId16"/>
    <p:sldId id="267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SZZXfhqppWDj2YZB6M7Aw==" hashData="8nBY1Dld5P1B3qHksVJlyhsoFaYssLj1jovOGEG9YJLk/uTBhTw0Db7/EJQ96m7+NPo0RlHPNhgymwclhCFQ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33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6E7C57-4497-4251-8CC2-30E2CB1FF656}" type="datetimeFigureOut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E69C5F-6DCD-44C7-B722-5C59528E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971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F05A4-E02A-432A-8301-8ABB7E137F0E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21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80EE5-7732-43F1-8208-1DADF11EAF94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7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2CA40-D67F-4C5F-B036-11F13973953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14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F461-6100-4B59-A140-68E390B6C775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3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C4C2-C000-4421-8588-5A6C1B26743E}" type="datetime1">
              <a:rPr lang="fr-FR" smtClean="0"/>
              <a:t>20/06/2020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09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F0187-82B8-410E-A9E3-96B7DBCC2D53}" type="datetime1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59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410-7E32-44BC-8701-F1FB9646E952}" type="datetime1">
              <a:rPr lang="fr-FR" smtClean="0"/>
              <a:t>20/06/2020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78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1019-5C97-4010-8997-5A180CBC53F6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54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8AC3-E404-4689-AB8C-F039039A597C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8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EAF55-0846-4EBF-95F1-AF751C18E400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453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F57F-C99B-46E2-98E9-D2814A557FB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82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accent2">
                <a:lumMod val="89000"/>
              </a:schemeClr>
            </a:gs>
            <a:gs pos="93000">
              <a:schemeClr val="bg1"/>
            </a:gs>
            <a:gs pos="11000">
              <a:schemeClr val="accent2">
                <a:lumMod val="60000"/>
                <a:lumOff val="40000"/>
              </a:schemeClr>
            </a:gs>
            <a:gs pos="72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8BB5C-9D17-4C44-9051-8F1675F51CD6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48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18" t="-365" r="3040"/>
          <a:stretch/>
        </p:blipFill>
        <p:spPr>
          <a:xfrm>
            <a:off x="982638" y="968992"/>
            <a:ext cx="10181231" cy="49643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995" y="1854744"/>
            <a:ext cx="3804234" cy="4078577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21756" y="4103334"/>
            <a:ext cx="718818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hotos anciennes colorisées 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N°4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par Lande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14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  <p:sndAc>
          <p:stSnd loop="1">
            <p:snd r:embed="rId2" name="045_Ca_ne_s'invente_pas_001.wav"/>
          </p:stSnd>
        </p:sndAc>
      </p:transition>
    </mc:Choice>
    <mc:Fallback>
      <p:transition spd="slow" advTm="17000">
        <p:fade/>
        <p:sndAc>
          <p:stSnd loop="1">
            <p:snd r:embed="rId2" name="045_Ca_ne_s'invente_pa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31858" y="933277"/>
            <a:ext cx="905433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Vieilles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photos célèbres colorisées. Arts graphiques, Histoire, Photographie.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,,...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Eléments contemporains dans des photos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anciennes</a:t>
            </a:r>
            <a:endParaRPr lang="fr-FR" sz="6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16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63839" y="991131"/>
            <a:ext cx="6264322" cy="50000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1926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48640" y="1002123"/>
            <a:ext cx="4672030" cy="49073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081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1223" y="922532"/>
            <a:ext cx="4249554" cy="49805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838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4269" y="986284"/>
            <a:ext cx="6346919" cy="49470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86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07" y="951739"/>
            <a:ext cx="6796586" cy="49545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5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0239" y="992391"/>
            <a:ext cx="6091522" cy="4873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775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301" y="986513"/>
            <a:ext cx="7301553" cy="49063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8027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92" y="969971"/>
            <a:ext cx="4383815" cy="4963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950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7673" y="1013314"/>
            <a:ext cx="6976654" cy="4909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74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7098" y="983904"/>
            <a:ext cx="6073253" cy="4949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4227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0818" y="979138"/>
            <a:ext cx="4790364" cy="49331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499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8513" y="946664"/>
            <a:ext cx="6234974" cy="4964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721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9386" y="955692"/>
            <a:ext cx="5571452" cy="49466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62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88106" y="970714"/>
            <a:ext cx="4815788" cy="4950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946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399" y="947713"/>
            <a:ext cx="10181202" cy="4962574"/>
          </a:xfrm>
          <a:prstGeom prst="rect">
            <a:avLst/>
          </a:prstGeom>
        </p:spPr>
      </p:pic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46193" y="4052233"/>
            <a:ext cx="1029961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     C’était </a:t>
            </a:r>
          </a:p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Photos anciennes </a:t>
            </a:r>
            <a:r>
              <a:rPr lang="fr-FR" sz="6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recolorisées</a:t>
            </a:r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par Lande</a:t>
            </a:r>
            <a:endParaRPr lang="fr-FR" sz="6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3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120</Words>
  <Application>Microsoft Office PowerPoint</Application>
  <PresentationFormat>Grand écran</PresentationFormat>
  <Paragraphs>56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lande</dc:creator>
  <cp:lastModifiedBy>lande</cp:lastModifiedBy>
  <cp:revision>20</cp:revision>
  <dcterms:created xsi:type="dcterms:W3CDTF">2020-06-16T09:19:05Z</dcterms:created>
  <dcterms:modified xsi:type="dcterms:W3CDTF">2020-06-20T13:21:25Z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