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WLjT8y2erzVLGHGZEgoaA==" hashData="TrkXUS8TUV074J3hCm176zrabM7SpixWyGjE6XUkUUCRdk2rJzlpQin88XDxOI2s6wwZCw9ap1I2symRgLO4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N°3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5212" y="993897"/>
            <a:ext cx="6155140" cy="4907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824" y="997019"/>
            <a:ext cx="7574508" cy="4884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0"/>
          <a:stretch/>
        </p:blipFill>
        <p:spPr>
          <a:xfrm>
            <a:off x="3386141" y="977210"/>
            <a:ext cx="5337942" cy="4937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247" y="990465"/>
            <a:ext cx="6373505" cy="4955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175" y="998796"/>
            <a:ext cx="7574509" cy="4898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7224" y="969902"/>
            <a:ext cx="5745708" cy="4945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12046" y="960674"/>
            <a:ext cx="7367908" cy="4936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9676" y="993034"/>
            <a:ext cx="6509984" cy="4940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832" y="986019"/>
            <a:ext cx="6836335" cy="4964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6721" y="960379"/>
            <a:ext cx="6974007" cy="49404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280" y="1000666"/>
            <a:ext cx="6917440" cy="4945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4710" y="990983"/>
            <a:ext cx="7369792" cy="4924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248" y="1002379"/>
            <a:ext cx="6373504" cy="4943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2886" y="966848"/>
            <a:ext cx="6606227" cy="4957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18</cp:revision>
  <dcterms:created xsi:type="dcterms:W3CDTF">2020-06-16T09:19:05Z</dcterms:created>
  <dcterms:modified xsi:type="dcterms:W3CDTF">2020-06-20T13:08:33Z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