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60" r:id="rId4"/>
    <p:sldId id="258" r:id="rId5"/>
    <p:sldId id="259" r:id="rId6"/>
    <p:sldId id="261" r:id="rId7"/>
    <p:sldId id="265" r:id="rId8"/>
    <p:sldId id="268" r:id="rId9"/>
    <p:sldId id="262" r:id="rId10"/>
    <p:sldId id="270" r:id="rId11"/>
    <p:sldId id="269" r:id="rId12"/>
    <p:sldId id="271" r:id="rId13"/>
    <p:sldId id="263" r:id="rId14"/>
    <p:sldId id="264" r:id="rId15"/>
    <p:sldId id="266" r:id="rId16"/>
    <p:sldId id="267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UCZj7c/C6GfPKWgRbXjaA==" hashData="az1Lvz+Kx7+pPFr1+S9oXyfIeth11NNvOJI/+TgJtPXRaTCDVU3aHPfREdr7zAL652LO82sPa9kEx7Sa8eGmi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7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33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6E7C57-4497-4251-8CC2-30E2CB1FF656}" type="datetimeFigureOut">
              <a:rPr lang="fr-FR" smtClean="0"/>
              <a:t>20/06/2020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E69C5F-6DCD-44C7-B722-5C59528E75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971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F05A4-E02A-432A-8301-8ABB7E137F0E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621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80EE5-7732-43F1-8208-1DADF11EAF94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73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2CA40-D67F-4C5F-B036-11F139739531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141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BF461-6100-4B59-A140-68E390B6C775}" type="datetime1">
              <a:rPr lang="fr-FR" smtClean="0"/>
              <a:t>20/06/2020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53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6C4C2-C000-4421-8588-5A6C1B26743E}" type="datetime1">
              <a:rPr lang="fr-FR" smtClean="0"/>
              <a:t>20/06/2020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5091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AF0187-82B8-410E-A9E3-96B7DBCC2D53}" type="datetime1">
              <a:rPr lang="fr-FR" smtClean="0"/>
              <a:t>20/06/2020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559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5A410-7E32-44BC-8701-F1FB9646E952}" type="datetime1">
              <a:rPr lang="fr-FR" smtClean="0"/>
              <a:t>20/06/2020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9783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91019-5C97-4010-8997-5A180CBC53F6}" type="datetime1">
              <a:rPr lang="fr-FR" smtClean="0"/>
              <a:t>20/06/2020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554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68AC3-E404-4689-AB8C-F039039A597C}" type="datetime1">
              <a:rPr lang="fr-FR" smtClean="0"/>
              <a:t>20/06/2020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2586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EAF55-0846-4EBF-95F1-AF751C18E400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1453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4F57F-C99B-46E2-98E9-D2814A557FB1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0824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1000">
              <a:schemeClr val="accent2">
                <a:lumMod val="89000"/>
              </a:schemeClr>
            </a:gs>
            <a:gs pos="93000">
              <a:schemeClr val="bg1"/>
            </a:gs>
            <a:gs pos="11000">
              <a:schemeClr val="accent2">
                <a:lumMod val="60000"/>
                <a:lumOff val="40000"/>
              </a:schemeClr>
            </a:gs>
            <a:gs pos="72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E8BB5C-9D17-4C44-9051-8F1675F51CD6}" type="datetime1">
              <a:rPr lang="fr-FR" smtClean="0"/>
              <a:t>20/06/2020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ECA11-270E-4858-9D9B-CB8EAAE464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482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618" t="-365" r="3040"/>
          <a:stretch/>
        </p:blipFill>
        <p:spPr>
          <a:xfrm>
            <a:off x="982638" y="968992"/>
            <a:ext cx="10181231" cy="496433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2995" y="1854744"/>
            <a:ext cx="3804234" cy="4078577"/>
          </a:xfrm>
          <a:prstGeom prst="rect">
            <a:avLst/>
          </a:prstGeom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421756" y="4103334"/>
            <a:ext cx="7188186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hotos anciennes colorisées 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N°2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par Lande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4143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  <p:sndAc>
          <p:stSnd loop="1">
            <p:snd r:embed="rId2" name="045_Ca_ne_s'invente_pas_001.wav"/>
          </p:stSnd>
        </p:sndAc>
      </p:transition>
    </mc:Choice>
    <mc:Fallback>
      <p:transition spd="slow" advTm="17000">
        <p:fade/>
        <p:sndAc>
          <p:stSnd loop="1">
            <p:snd r:embed="rId2" name="045_Ca_ne_s'invente_pa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13295" y="945238"/>
            <a:ext cx="996541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Vieilles </a:t>
            </a:r>
            <a:r>
              <a:rPr lang="fr-FR" sz="66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photos célèbres colorisées. Arts graphiques, Histoire, Photographie. 23 ... Eléments contemporains dans des photos </a:t>
            </a:r>
            <a:r>
              <a:rPr lang="fr-FR" sz="6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anciennes</a:t>
            </a:r>
            <a:endParaRPr lang="fr-FR" sz="6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164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9743" y="982638"/>
            <a:ext cx="8401380" cy="49226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1926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4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52382" y="939254"/>
            <a:ext cx="6823881" cy="49730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0814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5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65946" y="981013"/>
            <a:ext cx="6660107" cy="48959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8381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6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4"/>
          <a:stretch/>
        </p:blipFill>
        <p:spPr>
          <a:xfrm>
            <a:off x="1328445" y="959081"/>
            <a:ext cx="9535110" cy="49872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686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7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9965" r="-309"/>
          <a:stretch/>
        </p:blipFill>
        <p:spPr>
          <a:xfrm>
            <a:off x="1364552" y="988894"/>
            <a:ext cx="9462896" cy="49574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3259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8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27293" y="964986"/>
            <a:ext cx="5337413" cy="49683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1775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9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0621" y="968991"/>
            <a:ext cx="6316441" cy="49468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78027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31"/>
          <a:stretch/>
        </p:blipFill>
        <p:spPr>
          <a:xfrm>
            <a:off x="2462807" y="982639"/>
            <a:ext cx="7773014" cy="49636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59504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11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8473" y="964097"/>
            <a:ext cx="6235053" cy="49822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84745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12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8660" y="967306"/>
            <a:ext cx="7014679" cy="49233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4227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2451" y="977527"/>
            <a:ext cx="3927098" cy="49363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84992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14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6174" y="962915"/>
            <a:ext cx="6179651" cy="49321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7217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15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7857" y="998549"/>
            <a:ext cx="8516203" cy="49187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626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16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4656" y="972243"/>
            <a:ext cx="6482687" cy="49135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9464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12956" y="557561"/>
            <a:ext cx="11084312" cy="5776332"/>
          </a:xfrm>
          <a:prstGeom prst="roundRect">
            <a:avLst/>
          </a:prstGeom>
          <a:noFill/>
          <a:ln w="825500" cmpd="dbl">
            <a:gradFill flip="none" rotWithShape="1">
              <a:gsLst>
                <a:gs pos="50000">
                  <a:srgbClr val="FFFF00"/>
                </a:gs>
                <a:gs pos="100000">
                  <a:srgbClr val="FF0000"/>
                </a:gs>
                <a:gs pos="85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12956" y="580018"/>
            <a:ext cx="11084312" cy="5776332"/>
          </a:xfrm>
          <a:prstGeom prst="roundRect">
            <a:avLst/>
          </a:prstGeom>
          <a:noFill/>
          <a:ln w="381000">
            <a:gradFill flip="none" rotWithShape="1">
              <a:gsLst>
                <a:gs pos="86000">
                  <a:schemeClr val="accent6">
                    <a:lumMod val="40000"/>
                    <a:lumOff val="60000"/>
                  </a:schemeClr>
                </a:gs>
                <a:gs pos="100000">
                  <a:schemeClr val="accent6">
                    <a:lumMod val="40000"/>
                    <a:lumOff val="60000"/>
                  </a:schemeClr>
                </a:gs>
                <a:gs pos="88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904178" y="6196244"/>
            <a:ext cx="2743200" cy="365125"/>
          </a:xfrm>
        </p:spPr>
        <p:txBody>
          <a:bodyPr/>
          <a:lstStyle/>
          <a:p>
            <a:fld id="{DEA806FE-8F6C-490C-A7BA-511505E81AA9}" type="datetime1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20/06/2020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5399" y="947713"/>
            <a:ext cx="10181202" cy="4962574"/>
          </a:xfrm>
          <a:prstGeom prst="rect">
            <a:avLst/>
          </a:prstGeom>
        </p:spPr>
      </p:pic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38600" y="6151331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Lande 2020</a:t>
            </a:r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854068" y="5750759"/>
            <a:ext cx="2743200" cy="365125"/>
          </a:xfrm>
        </p:spPr>
        <p:txBody>
          <a:bodyPr/>
          <a:lstStyle/>
          <a:p>
            <a:fld id="{8EEECA11-270E-4858-9D9B-CB8EAAE4646D}" type="slidenum">
              <a:rPr lang="fr-FR" sz="24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17</a:t>
            </a:fld>
            <a:endParaRPr lang="fr-FR" sz="24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46193" y="4052233"/>
            <a:ext cx="10299614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              C’était </a:t>
            </a:r>
          </a:p>
          <a:p>
            <a:r>
              <a:rPr lang="fr-FR" sz="6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Photos anciennes </a:t>
            </a:r>
            <a:r>
              <a:rPr lang="fr-FR" sz="6000" b="1" dirty="0" err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recolorisées</a:t>
            </a:r>
            <a:r>
              <a:rPr lang="fr-FR" sz="6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par Lande</a:t>
            </a:r>
            <a:endParaRPr lang="fr-FR" sz="6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731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17000">
        <p14:ripple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121</Words>
  <Application>Microsoft Office PowerPoint</Application>
  <PresentationFormat>Grand écran</PresentationFormat>
  <Paragraphs>56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lande</dc:creator>
  <cp:lastModifiedBy>lande</cp:lastModifiedBy>
  <cp:revision>17</cp:revision>
  <dcterms:created xsi:type="dcterms:W3CDTF">2020-06-16T09:19:05Z</dcterms:created>
  <dcterms:modified xsi:type="dcterms:W3CDTF">2020-06-20T12:55:46Z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