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5" r:id="rId8"/>
    <p:sldId id="268" r:id="rId9"/>
    <p:sldId id="262" r:id="rId10"/>
    <p:sldId id="270" r:id="rId11"/>
    <p:sldId id="269" r:id="rId12"/>
    <p:sldId id="271" r:id="rId13"/>
    <p:sldId id="263" r:id="rId14"/>
    <p:sldId id="264" r:id="rId15"/>
    <p:sldId id="266" r:id="rId16"/>
    <p:sldId id="267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R5Z+g02/SYGqZyGxwR3qg==" hashData="2T2Lr/Td3kePh/DEFd7qgg3zB/tOIrC2jt6cC+iR6okKrzD8NZKWM54a0t8nWTa5o1O8qmMMLvol1jWyVyfw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E7C57-4497-4251-8CC2-30E2CB1FF656}" type="datetimeFigureOut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69C5F-6DCD-44C7-B722-5C59528E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7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05A4-E02A-432A-8301-8ABB7E137F0E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0EE5-7732-43F1-8208-1DADF11EAF94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CA40-D67F-4C5F-B036-11F13973953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F461-6100-4B59-A140-68E390B6C775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3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C4C2-C000-4421-8588-5A6C1B26743E}" type="datetime1">
              <a:rPr lang="fr-FR" smtClean="0"/>
              <a:t>20/06/2020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9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0187-82B8-410E-A9E3-96B7DBCC2D53}" type="datetime1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5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410-7E32-44BC-8701-F1FB9646E952}" type="datetime1">
              <a:rPr lang="fr-FR" smtClean="0"/>
              <a:t>20/06/2020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1019-5C97-4010-8997-5A180CBC53F6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8AC3-E404-4689-AB8C-F039039A597C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EAF55-0846-4EBF-95F1-AF751C18E400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F57F-C99B-46E2-98E9-D2814A557FB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2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89000"/>
              </a:schemeClr>
            </a:gs>
            <a:gs pos="93000">
              <a:schemeClr val="bg1"/>
            </a:gs>
            <a:gs pos="11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8BB5C-9D17-4C44-9051-8F1675F51CD6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4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8" t="-365" r="3040"/>
          <a:stretch/>
        </p:blipFill>
        <p:spPr>
          <a:xfrm>
            <a:off x="982638" y="968992"/>
            <a:ext cx="10181231" cy="4964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95" y="1854744"/>
            <a:ext cx="3804234" cy="4078577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21756" y="4103334"/>
            <a:ext cx="71881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hotos anciennes colorisées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N°10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 Lande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  <p:sndAc>
          <p:stSnd loop="1">
            <p:snd r:embed="rId2" name="045_Ca_ne_s'invente_pas_001.wav"/>
          </p:stSnd>
        </p:sndAc>
      </p:transition>
    </mc:Choice>
    <mc:Fallback>
      <p:transition spd="slow" advTm="17000">
        <p:fade/>
        <p:sndAc>
          <p:stSnd loop="1">
            <p:snd r:embed="rId2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31858" y="933277"/>
            <a:ext cx="905433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Vieilles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photos célèbres colorisées. Arts graphiques, Histoire, Photographie.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,,...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Eléments contemporains dans des photos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anciennes</a:t>
            </a:r>
            <a:endParaRPr lang="fr-FR" sz="6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970" y="984873"/>
            <a:ext cx="8734567" cy="4913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2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775" y="996288"/>
            <a:ext cx="9370349" cy="4913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0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1" y="982639"/>
            <a:ext cx="6635976" cy="4927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3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9051" y="1003680"/>
            <a:ext cx="7847462" cy="4904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640" y="976952"/>
            <a:ext cx="9938720" cy="4969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322" y="982639"/>
            <a:ext cx="8743996" cy="4928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77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2448" y="974298"/>
            <a:ext cx="8461612" cy="4935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02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3224" y="946813"/>
            <a:ext cx="8825552" cy="4964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950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888" y="974459"/>
            <a:ext cx="9424223" cy="4909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894" y="985516"/>
            <a:ext cx="7287904" cy="4930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42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5778" y="997848"/>
            <a:ext cx="7591553" cy="4928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49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36" y="964408"/>
            <a:ext cx="7137779" cy="4932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2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176" y="971732"/>
            <a:ext cx="7629100" cy="4917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178" y="1064525"/>
            <a:ext cx="10308389" cy="4763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946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99" y="947713"/>
            <a:ext cx="10181202" cy="4962574"/>
          </a:xfrm>
          <a:prstGeom prst="rect">
            <a:avLst/>
          </a:prstGeom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6193" y="4052233"/>
            <a:ext cx="102996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     C’était </a:t>
            </a: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Photos anciennes </a:t>
            </a:r>
            <a:r>
              <a:rPr lang="fr-FR" sz="6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recolorisées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par Lande</a:t>
            </a:r>
            <a:endParaRPr lang="fr-FR" sz="6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3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120</Words>
  <Application>Microsoft Office PowerPoint</Application>
  <PresentationFormat>Grand écran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lande</dc:creator>
  <cp:lastModifiedBy>lande</cp:lastModifiedBy>
  <cp:revision>20</cp:revision>
  <dcterms:created xsi:type="dcterms:W3CDTF">2020-06-16T09:19:05Z</dcterms:created>
  <dcterms:modified xsi:type="dcterms:W3CDTF">2020-06-20T16:10:28Z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