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N°1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3295" y="945238"/>
            <a:ext cx="996541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23 ... 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0936" y="989142"/>
            <a:ext cx="7697339" cy="4926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119" y="953462"/>
            <a:ext cx="8421761" cy="4951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7730" y="987863"/>
            <a:ext cx="8843751" cy="4922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1755" y="963367"/>
            <a:ext cx="7983942" cy="4934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8984" y="1015150"/>
            <a:ext cx="5841243" cy="4888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970" y="986579"/>
            <a:ext cx="8679976" cy="4941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6472" y="968763"/>
            <a:ext cx="7574507" cy="49234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528" y="984367"/>
            <a:ext cx="7615452" cy="4918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257" y="981728"/>
            <a:ext cx="6769290" cy="4907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1688" y="982700"/>
            <a:ext cx="5991369" cy="4950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4584" y="983903"/>
            <a:ext cx="7656395" cy="4946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686" y="970989"/>
            <a:ext cx="8338783" cy="4934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176" y="1002791"/>
            <a:ext cx="7547212" cy="4908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0937" y="975582"/>
            <a:ext cx="7738282" cy="4927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C’était </a:t>
            </a:r>
            <a:endParaRPr lang="fr-FR" sz="6000" b="1" dirty="0" smtClean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121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14</cp:revision>
  <dcterms:created xsi:type="dcterms:W3CDTF">2020-06-16T09:19:05Z</dcterms:created>
  <dcterms:modified xsi:type="dcterms:W3CDTF">2020-06-20T12:38:00Z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