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68" r:id="rId3"/>
    <p:sldId id="269" r:id="rId4"/>
    <p:sldId id="258" r:id="rId5"/>
    <p:sldId id="259" r:id="rId6"/>
    <p:sldId id="260" r:id="rId7"/>
    <p:sldId id="261" r:id="rId8"/>
    <p:sldId id="265" r:id="rId9"/>
    <p:sldId id="257" r:id="rId10"/>
    <p:sldId id="263" r:id="rId11"/>
    <p:sldId id="264" r:id="rId12"/>
    <p:sldId id="262" r:id="rId13"/>
    <p:sldId id="266" r:id="rId14"/>
    <p:sldId id="267"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5WIU1O4NIxSPgT+x9iweQ==" hashData="KTI8LDLxj7v6+1s7XzJxPfvlChRnKMdYuWc36t/RdhaQQM5cf5nweaTonH+eu9CLkkLhrnT5JEf2ZQr5sLJMR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snapToGrid="0" showGuides="1">
      <p:cViewPr varScale="1">
        <p:scale>
          <a:sx n="48" d="100"/>
          <a:sy n="48" d="100"/>
        </p:scale>
        <p:origin x="66" y="4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32C00-332C-4147-93A2-60C1A44BD164}" type="datetimeFigureOut">
              <a:rPr lang="fr-FR" smtClean="0"/>
              <a:t>02/11/2021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6BFE7-49BC-40D3-9E62-7674AC301400}" type="slidenum">
              <a:rPr lang="fr-FR" smtClean="0"/>
              <a:t>‹N°›</a:t>
            </a:fld>
            <a:endParaRPr lang="fr-FR"/>
          </a:p>
        </p:txBody>
      </p:sp>
    </p:spTree>
    <p:extLst>
      <p:ext uri="{BB962C8B-B14F-4D97-AF65-F5344CB8AC3E}">
        <p14:creationId xmlns:p14="http://schemas.microsoft.com/office/powerpoint/2010/main" val="3347703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596BFE7-49BC-40D3-9E62-7674AC301400}" type="slidenum">
              <a:rPr lang="fr-FR" smtClean="0"/>
              <a:t>4</a:t>
            </a:fld>
            <a:endParaRPr lang="fr-FR"/>
          </a:p>
        </p:txBody>
      </p:sp>
    </p:spTree>
    <p:extLst>
      <p:ext uri="{BB962C8B-B14F-4D97-AF65-F5344CB8AC3E}">
        <p14:creationId xmlns:p14="http://schemas.microsoft.com/office/powerpoint/2010/main" val="317888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A7CF8CF-3420-41B9-BF83-D0B2594148C5}" type="datetime1">
              <a:rPr lang="fr-FR" smtClean="0"/>
              <a:t>02/11/2021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13279234-A7F6-4A9E-AFF5-A862B3659A93}" type="slidenum">
              <a:rPr lang="fr-FR" smtClean="0"/>
              <a:t>‹N°›</a:t>
            </a:fld>
            <a:endParaRPr lang="fr-FR"/>
          </a:p>
        </p:txBody>
      </p:sp>
    </p:spTree>
    <p:extLst>
      <p:ext uri="{BB962C8B-B14F-4D97-AF65-F5344CB8AC3E}">
        <p14:creationId xmlns:p14="http://schemas.microsoft.com/office/powerpoint/2010/main" val="28787537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5DF28A0-D0D6-424A-9E71-79AEDDC06F0E}" type="datetime1">
              <a:rPr lang="fr-FR" smtClean="0"/>
              <a:t>02/11/2021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13279234-A7F6-4A9E-AFF5-A862B3659A93}" type="slidenum">
              <a:rPr lang="fr-FR" smtClean="0"/>
              <a:t>‹N°›</a:t>
            </a:fld>
            <a:endParaRPr lang="fr-FR"/>
          </a:p>
        </p:txBody>
      </p:sp>
    </p:spTree>
    <p:extLst>
      <p:ext uri="{BB962C8B-B14F-4D97-AF65-F5344CB8AC3E}">
        <p14:creationId xmlns:p14="http://schemas.microsoft.com/office/powerpoint/2010/main" val="8850899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9037183-5DF5-4B55-A0B2-14DCB27DB2CE}" type="datetime1">
              <a:rPr lang="fr-FR" smtClean="0"/>
              <a:t>02/11/2021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13279234-A7F6-4A9E-AFF5-A862B3659A93}" type="slidenum">
              <a:rPr lang="fr-FR" smtClean="0"/>
              <a:t>‹N°›</a:t>
            </a:fld>
            <a:endParaRPr lang="fr-FR"/>
          </a:p>
        </p:txBody>
      </p:sp>
    </p:spTree>
    <p:extLst>
      <p:ext uri="{BB962C8B-B14F-4D97-AF65-F5344CB8AC3E}">
        <p14:creationId xmlns:p14="http://schemas.microsoft.com/office/powerpoint/2010/main" val="6235585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633570C-754E-4A5C-B05C-E3B8D8179793}" type="datetime1">
              <a:rPr lang="fr-FR" smtClean="0"/>
              <a:t>02/11/2021</a:t>
            </a:fld>
            <a:endParaRPr lang="fr-FR"/>
          </a:p>
        </p:txBody>
      </p:sp>
      <p:sp>
        <p:nvSpPr>
          <p:cNvPr id="6" name="Footer Placeholder 5"/>
          <p:cNvSpPr>
            <a:spLocks noGrp="1"/>
          </p:cNvSpPr>
          <p:nvPr>
            <p:ph type="ftr" sz="quarter" idx="11"/>
          </p:nvPr>
        </p:nvSpPr>
        <p:spPr/>
        <p:txBody>
          <a:bodyPr/>
          <a:lstStyle/>
          <a:p>
            <a:r>
              <a:rPr lang="fr-FR" smtClean="0"/>
              <a:t>PPS Lande 2021</a:t>
            </a:r>
            <a:endParaRPr lang="fr-FR"/>
          </a:p>
        </p:txBody>
      </p:sp>
      <p:sp>
        <p:nvSpPr>
          <p:cNvPr id="7" name="Slide Number Placeholder 6"/>
          <p:cNvSpPr>
            <a:spLocks noGrp="1"/>
          </p:cNvSpPr>
          <p:nvPr>
            <p:ph type="sldNum" sz="quarter" idx="12"/>
          </p:nvPr>
        </p:nvSpPr>
        <p:spPr/>
        <p:txBody>
          <a:bodyPr/>
          <a:lstStyle/>
          <a:p>
            <a:fld id="{13279234-A7F6-4A9E-AFF5-A862B3659A93}" type="slidenum">
              <a:rPr lang="fr-FR" smtClean="0"/>
              <a:t>‹N°›</a:t>
            </a:fld>
            <a:endParaRPr lang="fr-FR"/>
          </a:p>
        </p:txBody>
      </p:sp>
    </p:spTree>
    <p:extLst>
      <p:ext uri="{BB962C8B-B14F-4D97-AF65-F5344CB8AC3E}">
        <p14:creationId xmlns:p14="http://schemas.microsoft.com/office/powerpoint/2010/main" val="377572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8C8482DC-4D9E-42AD-A17C-4BF5EFA44960}" type="datetime1">
              <a:rPr lang="fr-FR" smtClean="0"/>
              <a:t>02/11/2021</a:t>
            </a:fld>
            <a:endParaRPr lang="fr-FR"/>
          </a:p>
        </p:txBody>
      </p:sp>
      <p:sp>
        <p:nvSpPr>
          <p:cNvPr id="8" name="Footer Placeholder 7"/>
          <p:cNvSpPr>
            <a:spLocks noGrp="1"/>
          </p:cNvSpPr>
          <p:nvPr>
            <p:ph type="ftr" sz="quarter" idx="11"/>
          </p:nvPr>
        </p:nvSpPr>
        <p:spPr/>
        <p:txBody>
          <a:bodyPr/>
          <a:lstStyle/>
          <a:p>
            <a:r>
              <a:rPr lang="fr-FR" smtClean="0"/>
              <a:t>PPS Lande 2021</a:t>
            </a:r>
            <a:endParaRPr lang="fr-FR"/>
          </a:p>
        </p:txBody>
      </p:sp>
      <p:sp>
        <p:nvSpPr>
          <p:cNvPr id="9" name="Slide Number Placeholder 8"/>
          <p:cNvSpPr>
            <a:spLocks noGrp="1"/>
          </p:cNvSpPr>
          <p:nvPr>
            <p:ph type="sldNum" sz="quarter" idx="12"/>
          </p:nvPr>
        </p:nvSpPr>
        <p:spPr/>
        <p:txBody>
          <a:bodyPr/>
          <a:lstStyle/>
          <a:p>
            <a:fld id="{13279234-A7F6-4A9E-AFF5-A862B3659A93}" type="slidenum">
              <a:rPr lang="fr-FR" smtClean="0"/>
              <a:t>‹N°›</a:t>
            </a:fld>
            <a:endParaRPr lang="fr-FR"/>
          </a:p>
        </p:txBody>
      </p:sp>
    </p:spTree>
    <p:extLst>
      <p:ext uri="{BB962C8B-B14F-4D97-AF65-F5344CB8AC3E}">
        <p14:creationId xmlns:p14="http://schemas.microsoft.com/office/powerpoint/2010/main" val="40882826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1436D64-B47A-4611-9825-5D13A880FAD6}" type="datetime1">
              <a:rPr lang="fr-FR" smtClean="0"/>
              <a:t>02/11/2021</a:t>
            </a:fld>
            <a:endParaRPr lang="fr-FR"/>
          </a:p>
        </p:txBody>
      </p:sp>
      <p:sp>
        <p:nvSpPr>
          <p:cNvPr id="4" name="Footer Placeholder 3"/>
          <p:cNvSpPr>
            <a:spLocks noGrp="1"/>
          </p:cNvSpPr>
          <p:nvPr>
            <p:ph type="ftr" sz="quarter" idx="11"/>
          </p:nvPr>
        </p:nvSpPr>
        <p:spPr/>
        <p:txBody>
          <a:bodyPr/>
          <a:lstStyle/>
          <a:p>
            <a:r>
              <a:rPr lang="fr-FR" smtClean="0"/>
              <a:t>PPS Lande 2021</a:t>
            </a:r>
            <a:endParaRPr lang="fr-FR"/>
          </a:p>
        </p:txBody>
      </p:sp>
      <p:sp>
        <p:nvSpPr>
          <p:cNvPr id="5" name="Slide Number Placeholder 4"/>
          <p:cNvSpPr>
            <a:spLocks noGrp="1"/>
          </p:cNvSpPr>
          <p:nvPr>
            <p:ph type="sldNum" sz="quarter" idx="12"/>
          </p:nvPr>
        </p:nvSpPr>
        <p:spPr/>
        <p:txBody>
          <a:bodyPr/>
          <a:lstStyle/>
          <a:p>
            <a:fld id="{13279234-A7F6-4A9E-AFF5-A862B3659A93}" type="slidenum">
              <a:rPr lang="fr-FR" smtClean="0"/>
              <a:t>‹N°›</a:t>
            </a:fld>
            <a:endParaRPr lang="fr-FR"/>
          </a:p>
        </p:txBody>
      </p:sp>
    </p:spTree>
    <p:extLst>
      <p:ext uri="{BB962C8B-B14F-4D97-AF65-F5344CB8AC3E}">
        <p14:creationId xmlns:p14="http://schemas.microsoft.com/office/powerpoint/2010/main" val="11796510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37702A-B834-41BF-A784-86E763320353}" type="datetime1">
              <a:rPr lang="fr-FR" smtClean="0"/>
              <a:t>02/11/2021</a:t>
            </a:fld>
            <a:endParaRPr lang="fr-FR"/>
          </a:p>
        </p:txBody>
      </p:sp>
      <p:sp>
        <p:nvSpPr>
          <p:cNvPr id="3" name="Footer Placeholder 2"/>
          <p:cNvSpPr>
            <a:spLocks noGrp="1"/>
          </p:cNvSpPr>
          <p:nvPr>
            <p:ph type="ftr" sz="quarter" idx="11"/>
          </p:nvPr>
        </p:nvSpPr>
        <p:spPr/>
        <p:txBody>
          <a:bodyPr/>
          <a:lstStyle/>
          <a:p>
            <a:r>
              <a:rPr lang="fr-FR" smtClean="0"/>
              <a:t>PPS Lande 2021</a:t>
            </a:r>
            <a:endParaRPr lang="fr-FR"/>
          </a:p>
        </p:txBody>
      </p:sp>
      <p:sp>
        <p:nvSpPr>
          <p:cNvPr id="4" name="Slide Number Placeholder 3"/>
          <p:cNvSpPr>
            <a:spLocks noGrp="1"/>
          </p:cNvSpPr>
          <p:nvPr>
            <p:ph type="sldNum" sz="quarter" idx="12"/>
          </p:nvPr>
        </p:nvSpPr>
        <p:spPr/>
        <p:txBody>
          <a:bodyPr/>
          <a:lstStyle/>
          <a:p>
            <a:fld id="{13279234-A7F6-4A9E-AFF5-A862B3659A93}" type="slidenum">
              <a:rPr lang="fr-FR" smtClean="0"/>
              <a:t>‹N°›</a:t>
            </a:fld>
            <a:endParaRPr lang="fr-FR"/>
          </a:p>
        </p:txBody>
      </p:sp>
    </p:spTree>
    <p:extLst>
      <p:ext uri="{BB962C8B-B14F-4D97-AF65-F5344CB8AC3E}">
        <p14:creationId xmlns:p14="http://schemas.microsoft.com/office/powerpoint/2010/main" val="2058209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0BFB6F5-0C8E-4D7E-BFEE-0A6E77254C04}" type="datetime1">
              <a:rPr lang="fr-FR" smtClean="0"/>
              <a:t>02/11/2021</a:t>
            </a:fld>
            <a:endParaRPr lang="fr-FR"/>
          </a:p>
        </p:txBody>
      </p:sp>
      <p:sp>
        <p:nvSpPr>
          <p:cNvPr id="6" name="Footer Placeholder 5"/>
          <p:cNvSpPr>
            <a:spLocks noGrp="1"/>
          </p:cNvSpPr>
          <p:nvPr>
            <p:ph type="ftr" sz="quarter" idx="11"/>
          </p:nvPr>
        </p:nvSpPr>
        <p:spPr/>
        <p:txBody>
          <a:bodyPr/>
          <a:lstStyle/>
          <a:p>
            <a:r>
              <a:rPr lang="fr-FR" smtClean="0"/>
              <a:t>PPS Lande 2021</a:t>
            </a:r>
            <a:endParaRPr lang="fr-FR"/>
          </a:p>
        </p:txBody>
      </p:sp>
      <p:sp>
        <p:nvSpPr>
          <p:cNvPr id="7" name="Slide Number Placeholder 6"/>
          <p:cNvSpPr>
            <a:spLocks noGrp="1"/>
          </p:cNvSpPr>
          <p:nvPr>
            <p:ph type="sldNum" sz="quarter" idx="12"/>
          </p:nvPr>
        </p:nvSpPr>
        <p:spPr/>
        <p:txBody>
          <a:bodyPr/>
          <a:lstStyle/>
          <a:p>
            <a:fld id="{13279234-A7F6-4A9E-AFF5-A862B3659A93}" type="slidenum">
              <a:rPr lang="fr-FR" smtClean="0"/>
              <a:t>‹N°›</a:t>
            </a:fld>
            <a:endParaRPr lang="fr-FR"/>
          </a:p>
        </p:txBody>
      </p:sp>
    </p:spTree>
    <p:extLst>
      <p:ext uri="{BB962C8B-B14F-4D97-AF65-F5344CB8AC3E}">
        <p14:creationId xmlns:p14="http://schemas.microsoft.com/office/powerpoint/2010/main" val="12527074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93B6443-1CBC-4E69-BBD2-3FEE72473B1C}" type="datetime1">
              <a:rPr lang="fr-FR" smtClean="0"/>
              <a:t>02/11/2021</a:t>
            </a:fld>
            <a:endParaRPr lang="fr-FR"/>
          </a:p>
        </p:txBody>
      </p:sp>
      <p:sp>
        <p:nvSpPr>
          <p:cNvPr id="6" name="Footer Placeholder 5"/>
          <p:cNvSpPr>
            <a:spLocks noGrp="1"/>
          </p:cNvSpPr>
          <p:nvPr>
            <p:ph type="ftr" sz="quarter" idx="11"/>
          </p:nvPr>
        </p:nvSpPr>
        <p:spPr/>
        <p:txBody>
          <a:bodyPr/>
          <a:lstStyle/>
          <a:p>
            <a:r>
              <a:rPr lang="fr-FR" smtClean="0"/>
              <a:t>PPS Lande 2021</a:t>
            </a:r>
            <a:endParaRPr lang="fr-FR"/>
          </a:p>
        </p:txBody>
      </p:sp>
      <p:sp>
        <p:nvSpPr>
          <p:cNvPr id="7" name="Slide Number Placeholder 6"/>
          <p:cNvSpPr>
            <a:spLocks noGrp="1"/>
          </p:cNvSpPr>
          <p:nvPr>
            <p:ph type="sldNum" sz="quarter" idx="12"/>
          </p:nvPr>
        </p:nvSpPr>
        <p:spPr/>
        <p:txBody>
          <a:bodyPr/>
          <a:lstStyle/>
          <a:p>
            <a:fld id="{13279234-A7F6-4A9E-AFF5-A862B3659A93}" type="slidenum">
              <a:rPr lang="fr-FR" smtClean="0"/>
              <a:t>‹N°›</a:t>
            </a:fld>
            <a:endParaRPr lang="fr-FR"/>
          </a:p>
        </p:txBody>
      </p:sp>
    </p:spTree>
    <p:extLst>
      <p:ext uri="{BB962C8B-B14F-4D97-AF65-F5344CB8AC3E}">
        <p14:creationId xmlns:p14="http://schemas.microsoft.com/office/powerpoint/2010/main" val="174513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F65D926-F770-43FA-A0F9-D2B04870EE1E}" type="datetime1">
              <a:rPr lang="fr-FR" smtClean="0"/>
              <a:t>02/11/2021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13279234-A7F6-4A9E-AFF5-A862B3659A93}" type="slidenum">
              <a:rPr lang="fr-FR" smtClean="0"/>
              <a:t>‹N°›</a:t>
            </a:fld>
            <a:endParaRPr lang="fr-FR"/>
          </a:p>
        </p:txBody>
      </p:sp>
    </p:spTree>
    <p:extLst>
      <p:ext uri="{BB962C8B-B14F-4D97-AF65-F5344CB8AC3E}">
        <p14:creationId xmlns:p14="http://schemas.microsoft.com/office/powerpoint/2010/main" val="13759307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FC2E018-FFA9-407D-9704-DC1F86339F56}" type="datetime1">
              <a:rPr lang="fr-FR" smtClean="0"/>
              <a:t>02/11/2021</a:t>
            </a:fld>
            <a:endParaRPr lang="fr-FR"/>
          </a:p>
        </p:txBody>
      </p:sp>
      <p:sp>
        <p:nvSpPr>
          <p:cNvPr id="5" name="Footer Placeholder 4"/>
          <p:cNvSpPr>
            <a:spLocks noGrp="1"/>
          </p:cNvSpPr>
          <p:nvPr>
            <p:ph type="ftr" sz="quarter" idx="11"/>
          </p:nvPr>
        </p:nvSpPr>
        <p:spPr/>
        <p:txBody>
          <a:bodyPr/>
          <a:lstStyle/>
          <a:p>
            <a:r>
              <a:rPr lang="fr-FR" smtClean="0"/>
              <a:t>PPS Lande 2021</a:t>
            </a:r>
            <a:endParaRPr lang="fr-FR"/>
          </a:p>
        </p:txBody>
      </p:sp>
      <p:sp>
        <p:nvSpPr>
          <p:cNvPr id="6" name="Slide Number Placeholder 5"/>
          <p:cNvSpPr>
            <a:spLocks noGrp="1"/>
          </p:cNvSpPr>
          <p:nvPr>
            <p:ph type="sldNum" sz="quarter" idx="12"/>
          </p:nvPr>
        </p:nvSpPr>
        <p:spPr/>
        <p:txBody>
          <a:bodyPr/>
          <a:lstStyle/>
          <a:p>
            <a:fld id="{13279234-A7F6-4A9E-AFF5-A862B3659A93}" type="slidenum">
              <a:rPr lang="fr-FR" smtClean="0"/>
              <a:t>‹N°›</a:t>
            </a:fld>
            <a:endParaRPr lang="fr-FR"/>
          </a:p>
        </p:txBody>
      </p:sp>
    </p:spTree>
    <p:extLst>
      <p:ext uri="{BB962C8B-B14F-4D97-AF65-F5344CB8AC3E}">
        <p14:creationId xmlns:p14="http://schemas.microsoft.com/office/powerpoint/2010/main" val="20777014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F833DF-EF98-40BB-8FD3-AB99B64E7C83}" type="datetime1">
              <a:rPr lang="fr-FR" smtClean="0"/>
              <a:t>02/11/2021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79234-A7F6-4A9E-AFF5-A862B3659A93}" type="slidenum">
              <a:rPr lang="fr-FR" smtClean="0"/>
              <a:t>‹N°›</a:t>
            </a:fld>
            <a:endParaRPr lang="fr-FR"/>
          </a:p>
        </p:txBody>
      </p:sp>
    </p:spTree>
    <p:extLst>
      <p:ext uri="{BB962C8B-B14F-4D97-AF65-F5344CB8AC3E}">
        <p14:creationId xmlns:p14="http://schemas.microsoft.com/office/powerpoint/2010/main" val="8445971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331692" y="569258"/>
            <a:ext cx="11483789" cy="5741895"/>
          </a:xfrm>
          <a:prstGeom prst="ellipse">
            <a:avLst/>
          </a:prstGeom>
          <a:ln>
            <a:solidFill>
              <a:srgbClr val="FF0000"/>
            </a:solidFill>
          </a:ln>
          <a:effectLst>
            <a:glow rad="228600">
              <a:schemeClr val="accent5">
                <a:satMod val="175000"/>
                <a:alpha val="40000"/>
              </a:schemeClr>
            </a:glow>
            <a:softEdge rad="112500"/>
          </a:effectLst>
        </p:spPr>
      </p:pic>
      <p:sp>
        <p:nvSpPr>
          <p:cNvPr id="5" name="Espace réservé de la date 4"/>
          <p:cNvSpPr>
            <a:spLocks noGrp="1"/>
          </p:cNvSpPr>
          <p:nvPr>
            <p:ph type="dt" sz="half" idx="10"/>
          </p:nvPr>
        </p:nvSpPr>
        <p:spPr/>
        <p:txBody>
          <a:bodyPr/>
          <a:lstStyle/>
          <a:p>
            <a:fld id="{70F3135A-EAAA-42C7-BF7F-53C7D732FB40}" type="datetime1">
              <a:rPr lang="fr-FR" smtClean="0"/>
              <a:t>02/11/2021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3279234-A7F6-4A9E-AFF5-A862B3659A93}" type="slidenum">
              <a:rPr lang="fr-FR" smtClean="0"/>
              <a:t>1</a:t>
            </a:fld>
            <a:endParaRPr lang="fr-FR"/>
          </a:p>
        </p:txBody>
      </p:sp>
      <p:sp>
        <p:nvSpPr>
          <p:cNvPr id="8" name="Rectangle 7"/>
          <p:cNvSpPr/>
          <p:nvPr/>
        </p:nvSpPr>
        <p:spPr>
          <a:xfrm>
            <a:off x="306605" y="2967335"/>
            <a:ext cx="11578811" cy="1754326"/>
          </a:xfrm>
          <a:prstGeom prst="rect">
            <a:avLst/>
          </a:prstGeom>
          <a:noFill/>
        </p:spPr>
        <p:txBody>
          <a:bodyPr wrap="none" lIns="91440" tIns="45720" rIns="91440" bIns="45720">
            <a:spAutoFit/>
          </a:bodyPr>
          <a:lstStyle/>
          <a:p>
            <a:pPr algn="ctr"/>
            <a:r>
              <a:rPr lang="fr-FR" sz="5400" dirty="0" smtClean="0">
                <a:ln w="0"/>
                <a:gradFill>
                  <a:gsLst>
                    <a:gs pos="0">
                      <a:schemeClr val="accent5">
                        <a:lumMod val="50000"/>
                      </a:schemeClr>
                    </a:gs>
                    <a:gs pos="50000">
                      <a:schemeClr val="accent5"/>
                    </a:gs>
                    <a:gs pos="100000">
                      <a:schemeClr val="accent5">
                        <a:lumMod val="60000"/>
                        <a:lumOff val="40000"/>
                      </a:schemeClr>
                    </a:gs>
                  </a:gsLst>
                  <a:lin ang="5400000"/>
                </a:gradFill>
                <a:effectLst>
                  <a:glow rad="228600">
                    <a:schemeClr val="accent2">
                      <a:satMod val="175000"/>
                      <a:alpha val="40000"/>
                    </a:schemeClr>
                  </a:glow>
                  <a:reflection blurRad="6350" stA="53000" endA="300" endPos="35500" dir="5400000" sy="-90000" algn="bl" rotWithShape="0"/>
                </a:effectLst>
                <a:latin typeface="Algerian" panose="04020705040A02060702" pitchFamily="82" charset="0"/>
              </a:rPr>
              <a:t>Les amandes en Provence cette</a:t>
            </a:r>
          </a:p>
          <a:p>
            <a:pPr algn="ctr"/>
            <a:r>
              <a:rPr lang="fr-FR" sz="5400" dirty="0" smtClean="0">
                <a:ln w="0"/>
                <a:gradFill>
                  <a:gsLst>
                    <a:gs pos="0">
                      <a:schemeClr val="accent5">
                        <a:lumMod val="50000"/>
                      </a:schemeClr>
                    </a:gs>
                    <a:gs pos="50000">
                      <a:schemeClr val="accent5"/>
                    </a:gs>
                    <a:gs pos="100000">
                      <a:schemeClr val="accent5">
                        <a:lumMod val="60000"/>
                        <a:lumOff val="40000"/>
                      </a:schemeClr>
                    </a:gs>
                  </a:gsLst>
                  <a:lin ang="5400000"/>
                </a:gradFill>
                <a:effectLst>
                  <a:glow rad="228600">
                    <a:schemeClr val="accent2">
                      <a:satMod val="175000"/>
                      <a:alpha val="40000"/>
                    </a:schemeClr>
                  </a:glow>
                  <a:reflection blurRad="6350" stA="53000" endA="300" endPos="35500" dir="5400000" sy="-90000" algn="bl" rotWithShape="0"/>
                </a:effectLst>
                <a:latin typeface="Algerian" panose="04020705040A02060702" pitchFamily="82" charset="0"/>
              </a:rPr>
              <a:t> douce et belle Provence !</a:t>
            </a:r>
            <a:endParaRPr lang="fr-FR"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glow rad="228600">
                  <a:schemeClr val="accent2">
                    <a:satMod val="175000"/>
                    <a:alpha val="40000"/>
                  </a:schemeClr>
                </a:glow>
                <a:reflection blurRad="6350" stA="53000" endA="300" endPos="35500" dir="5400000" sy="-90000" algn="bl" rotWithShape="0"/>
              </a:effectLst>
              <a:latin typeface="Algerian" panose="04020705040A02060702" pitchFamily="82" charset="0"/>
            </a:endParaRPr>
          </a:p>
        </p:txBody>
      </p:sp>
    </p:spTree>
    <p:extLst>
      <p:ext uri="{BB962C8B-B14F-4D97-AF65-F5344CB8AC3E}">
        <p14:creationId xmlns:p14="http://schemas.microsoft.com/office/powerpoint/2010/main" val="1040770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sndAc>
          <p:stSnd loop="1">
            <p:snd r:embed="rId2" name="La chanson des cigales-.wav"/>
          </p:stSnd>
        </p:sndAc>
      </p:transition>
    </mc:Choice>
    <mc:Fallback>
      <p:transition spd="slow" advTm="14000">
        <p:fade/>
        <p:sndAc>
          <p:stSnd loop="1">
            <p:snd r:embed="rId2" name="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iterate type="lt">
                                    <p:tmPct val="0"/>
                                  </p:iterate>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down)">
                                      <p:cBhvr>
                                        <p:cTn id="7" dur="580">
                                          <p:stCondLst>
                                            <p:cond delay="0"/>
                                          </p:stCondLst>
                                        </p:cTn>
                                        <p:tgtEl>
                                          <p:spTgt spid="8">
                                            <p:txEl>
                                              <p:pRg st="0" end="0"/>
                                            </p:txEl>
                                          </p:spTgt>
                                        </p:tgtEl>
                                      </p:cBhvr>
                                    </p:animEffect>
                                    <p:anim calcmode="lin" valueType="num">
                                      <p:cBhvr>
                                        <p:cTn id="8" dur="1822" tmFilter="0,0; 0.14,0.36; 0.43,0.73; 0.71,0.91; 1.0,1.0">
                                          <p:stCondLst>
                                            <p:cond delay="0"/>
                                          </p:stCondLst>
                                        </p:cTn>
                                        <p:tgtEl>
                                          <p:spTgt spid="8">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xEl>
                                              <p:pRg st="0" end="0"/>
                                            </p:txEl>
                                          </p:spTgt>
                                        </p:tgtEl>
                                      </p:cBhvr>
                                      <p:to x="100000" y="60000"/>
                                    </p:animScale>
                                    <p:animScale>
                                      <p:cBhvr>
                                        <p:cTn id="14" dur="166" decel="50000">
                                          <p:stCondLst>
                                            <p:cond delay="676"/>
                                          </p:stCondLst>
                                        </p:cTn>
                                        <p:tgtEl>
                                          <p:spTgt spid="8">
                                            <p:txEl>
                                              <p:pRg st="0" end="0"/>
                                            </p:txEl>
                                          </p:spTgt>
                                        </p:tgtEl>
                                      </p:cBhvr>
                                      <p:to x="100000" y="100000"/>
                                    </p:animScale>
                                    <p:animScale>
                                      <p:cBhvr>
                                        <p:cTn id="15" dur="26">
                                          <p:stCondLst>
                                            <p:cond delay="1312"/>
                                          </p:stCondLst>
                                        </p:cTn>
                                        <p:tgtEl>
                                          <p:spTgt spid="8">
                                            <p:txEl>
                                              <p:pRg st="0" end="0"/>
                                            </p:txEl>
                                          </p:spTgt>
                                        </p:tgtEl>
                                      </p:cBhvr>
                                      <p:to x="100000" y="80000"/>
                                    </p:animScale>
                                    <p:animScale>
                                      <p:cBhvr>
                                        <p:cTn id="16" dur="166" decel="50000">
                                          <p:stCondLst>
                                            <p:cond delay="1338"/>
                                          </p:stCondLst>
                                        </p:cTn>
                                        <p:tgtEl>
                                          <p:spTgt spid="8">
                                            <p:txEl>
                                              <p:pRg st="0" end="0"/>
                                            </p:txEl>
                                          </p:spTgt>
                                        </p:tgtEl>
                                      </p:cBhvr>
                                      <p:to x="100000" y="100000"/>
                                    </p:animScale>
                                    <p:animScale>
                                      <p:cBhvr>
                                        <p:cTn id="17" dur="26">
                                          <p:stCondLst>
                                            <p:cond delay="1642"/>
                                          </p:stCondLst>
                                        </p:cTn>
                                        <p:tgtEl>
                                          <p:spTgt spid="8">
                                            <p:txEl>
                                              <p:pRg st="0" end="0"/>
                                            </p:txEl>
                                          </p:spTgt>
                                        </p:tgtEl>
                                      </p:cBhvr>
                                      <p:to x="100000" y="90000"/>
                                    </p:animScale>
                                    <p:animScale>
                                      <p:cBhvr>
                                        <p:cTn id="18" dur="166" decel="50000">
                                          <p:stCondLst>
                                            <p:cond delay="1668"/>
                                          </p:stCondLst>
                                        </p:cTn>
                                        <p:tgtEl>
                                          <p:spTgt spid="8">
                                            <p:txEl>
                                              <p:pRg st="0" end="0"/>
                                            </p:txEl>
                                          </p:spTgt>
                                        </p:tgtEl>
                                      </p:cBhvr>
                                      <p:to x="100000" y="100000"/>
                                    </p:animScale>
                                    <p:animScale>
                                      <p:cBhvr>
                                        <p:cTn id="19" dur="26">
                                          <p:stCondLst>
                                            <p:cond delay="1808"/>
                                          </p:stCondLst>
                                        </p:cTn>
                                        <p:tgtEl>
                                          <p:spTgt spid="8">
                                            <p:txEl>
                                              <p:pRg st="0" end="0"/>
                                            </p:txEl>
                                          </p:spTgt>
                                        </p:tgtEl>
                                      </p:cBhvr>
                                      <p:to x="100000" y="95000"/>
                                    </p:animScale>
                                    <p:animScale>
                                      <p:cBhvr>
                                        <p:cTn id="20" dur="166" decel="50000">
                                          <p:stCondLst>
                                            <p:cond delay="1834"/>
                                          </p:stCondLst>
                                        </p:cTn>
                                        <p:tgtEl>
                                          <p:spTgt spid="8">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iterate type="lt">
                                    <p:tmPct val="0"/>
                                  </p:iterate>
                                  <p:childTnLst>
                                    <p:set>
                                      <p:cBhvr>
                                        <p:cTn id="24" dur="1" fill="hold">
                                          <p:stCondLst>
                                            <p:cond delay="0"/>
                                          </p:stCondLst>
                                        </p:cTn>
                                        <p:tgtEl>
                                          <p:spTgt spid="8">
                                            <p:txEl>
                                              <p:pRg st="1" end="1"/>
                                            </p:txEl>
                                          </p:spTgt>
                                        </p:tgtEl>
                                        <p:attrNameLst>
                                          <p:attrName>style.visibility</p:attrName>
                                        </p:attrNameLst>
                                      </p:cBhvr>
                                      <p:to>
                                        <p:strVal val="visible"/>
                                      </p:to>
                                    </p:set>
                                    <p:animEffect transition="in" filter="wipe(down)">
                                      <p:cBhvr>
                                        <p:cTn id="25" dur="580">
                                          <p:stCondLst>
                                            <p:cond delay="0"/>
                                          </p:stCondLst>
                                        </p:cTn>
                                        <p:tgtEl>
                                          <p:spTgt spid="8">
                                            <p:txEl>
                                              <p:pRg st="1" end="1"/>
                                            </p:txEl>
                                          </p:spTgt>
                                        </p:tgtEl>
                                      </p:cBhvr>
                                    </p:animEffect>
                                    <p:anim calcmode="lin" valueType="num">
                                      <p:cBhvr>
                                        <p:cTn id="26" dur="1822" tmFilter="0,0; 0.14,0.36; 0.43,0.73; 0.71,0.91; 1.0,1.0">
                                          <p:stCondLst>
                                            <p:cond delay="0"/>
                                          </p:stCondLst>
                                        </p:cTn>
                                        <p:tgtEl>
                                          <p:spTgt spid="8">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8">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8">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8">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8">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8">
                                            <p:txEl>
                                              <p:pRg st="1" end="1"/>
                                            </p:txEl>
                                          </p:spTgt>
                                        </p:tgtEl>
                                      </p:cBhvr>
                                      <p:to x="100000" y="60000"/>
                                    </p:animScale>
                                    <p:animScale>
                                      <p:cBhvr>
                                        <p:cTn id="32" dur="166" decel="50000">
                                          <p:stCondLst>
                                            <p:cond delay="676"/>
                                          </p:stCondLst>
                                        </p:cTn>
                                        <p:tgtEl>
                                          <p:spTgt spid="8">
                                            <p:txEl>
                                              <p:pRg st="1" end="1"/>
                                            </p:txEl>
                                          </p:spTgt>
                                        </p:tgtEl>
                                      </p:cBhvr>
                                      <p:to x="100000" y="100000"/>
                                    </p:animScale>
                                    <p:animScale>
                                      <p:cBhvr>
                                        <p:cTn id="33" dur="26">
                                          <p:stCondLst>
                                            <p:cond delay="1312"/>
                                          </p:stCondLst>
                                        </p:cTn>
                                        <p:tgtEl>
                                          <p:spTgt spid="8">
                                            <p:txEl>
                                              <p:pRg st="1" end="1"/>
                                            </p:txEl>
                                          </p:spTgt>
                                        </p:tgtEl>
                                      </p:cBhvr>
                                      <p:to x="100000" y="80000"/>
                                    </p:animScale>
                                    <p:animScale>
                                      <p:cBhvr>
                                        <p:cTn id="34" dur="166" decel="50000">
                                          <p:stCondLst>
                                            <p:cond delay="1338"/>
                                          </p:stCondLst>
                                        </p:cTn>
                                        <p:tgtEl>
                                          <p:spTgt spid="8">
                                            <p:txEl>
                                              <p:pRg st="1" end="1"/>
                                            </p:txEl>
                                          </p:spTgt>
                                        </p:tgtEl>
                                      </p:cBhvr>
                                      <p:to x="100000" y="100000"/>
                                    </p:animScale>
                                    <p:animScale>
                                      <p:cBhvr>
                                        <p:cTn id="35" dur="26">
                                          <p:stCondLst>
                                            <p:cond delay="1642"/>
                                          </p:stCondLst>
                                        </p:cTn>
                                        <p:tgtEl>
                                          <p:spTgt spid="8">
                                            <p:txEl>
                                              <p:pRg st="1" end="1"/>
                                            </p:txEl>
                                          </p:spTgt>
                                        </p:tgtEl>
                                      </p:cBhvr>
                                      <p:to x="100000" y="90000"/>
                                    </p:animScale>
                                    <p:animScale>
                                      <p:cBhvr>
                                        <p:cTn id="36" dur="166" decel="50000">
                                          <p:stCondLst>
                                            <p:cond delay="1668"/>
                                          </p:stCondLst>
                                        </p:cTn>
                                        <p:tgtEl>
                                          <p:spTgt spid="8">
                                            <p:txEl>
                                              <p:pRg st="1" end="1"/>
                                            </p:txEl>
                                          </p:spTgt>
                                        </p:tgtEl>
                                      </p:cBhvr>
                                      <p:to x="100000" y="100000"/>
                                    </p:animScale>
                                    <p:animScale>
                                      <p:cBhvr>
                                        <p:cTn id="37" dur="26">
                                          <p:stCondLst>
                                            <p:cond delay="1808"/>
                                          </p:stCondLst>
                                        </p:cTn>
                                        <p:tgtEl>
                                          <p:spTgt spid="8">
                                            <p:txEl>
                                              <p:pRg st="1" end="1"/>
                                            </p:txEl>
                                          </p:spTgt>
                                        </p:tgtEl>
                                      </p:cBhvr>
                                      <p:to x="100000" y="95000"/>
                                    </p:animScale>
                                    <p:animScale>
                                      <p:cBhvr>
                                        <p:cTn id="38" dur="166" decel="50000">
                                          <p:stCondLst>
                                            <p:cond delay="1834"/>
                                          </p:stCondLst>
                                        </p:cTn>
                                        <p:tgtEl>
                                          <p:spTgt spid="8">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56" presetClass="entr" presetSubtype="0" fill="hold" grpId="0" nodeType="clickEffect">
                                  <p:stCondLst>
                                    <p:cond delay="0"/>
                                  </p:stCondLst>
                                  <p:iterate type="lt">
                                    <p:tmPct val="10000"/>
                                  </p:iterate>
                                  <p:childTnLst>
                                    <p:set>
                                      <p:cBhvr>
                                        <p:cTn id="42" dur="1" fill="hold">
                                          <p:stCondLst>
                                            <p:cond delay="0"/>
                                          </p:stCondLst>
                                        </p:cTn>
                                        <p:tgtEl>
                                          <p:spTgt spid="8">
                                            <p:txEl>
                                              <p:pRg st="0" end="0"/>
                                            </p:txEl>
                                          </p:spTgt>
                                        </p:tgtEl>
                                        <p:attrNameLst>
                                          <p:attrName>style.visibility</p:attrName>
                                        </p:attrNameLst>
                                      </p:cBhvr>
                                      <p:to>
                                        <p:strVal val="visible"/>
                                      </p:to>
                                    </p:set>
                                    <p:anim by="(-#ppt_w*2)" calcmode="lin" valueType="num">
                                      <p:cBhvr rctx="PPT">
                                        <p:cTn id="43" dur="500" autoRev="1" fill="hold">
                                          <p:stCondLst>
                                            <p:cond delay="0"/>
                                          </p:stCondLst>
                                        </p:cTn>
                                        <p:tgtEl>
                                          <p:spTgt spid="8">
                                            <p:txEl>
                                              <p:pRg st="0" end="0"/>
                                            </p:txEl>
                                          </p:spTgt>
                                        </p:tgtEl>
                                        <p:attrNameLst>
                                          <p:attrName>ppt_w</p:attrName>
                                        </p:attrNameLst>
                                      </p:cBhvr>
                                    </p:anim>
                                    <p:anim by="(#ppt_w*0.50)" calcmode="lin" valueType="num">
                                      <p:cBhvr>
                                        <p:cTn id="44" dur="500" decel="50000" autoRev="1" fill="hold">
                                          <p:stCondLst>
                                            <p:cond delay="0"/>
                                          </p:stCondLst>
                                        </p:cTn>
                                        <p:tgtEl>
                                          <p:spTgt spid="8">
                                            <p:txEl>
                                              <p:pRg st="0" end="0"/>
                                            </p:txEl>
                                          </p:spTgt>
                                        </p:tgtEl>
                                        <p:attrNameLst>
                                          <p:attrName>ppt_x</p:attrName>
                                        </p:attrNameLst>
                                      </p:cBhvr>
                                    </p:anim>
                                    <p:anim from="(-#ppt_h/2)" to="(#ppt_y)" calcmode="lin" valueType="num">
                                      <p:cBhvr>
                                        <p:cTn id="45" dur="1000" fill="hold">
                                          <p:stCondLst>
                                            <p:cond delay="0"/>
                                          </p:stCondLst>
                                        </p:cTn>
                                        <p:tgtEl>
                                          <p:spTgt spid="8">
                                            <p:txEl>
                                              <p:pRg st="0" end="0"/>
                                            </p:txEl>
                                          </p:spTgt>
                                        </p:tgtEl>
                                        <p:attrNameLst>
                                          <p:attrName>ppt_y</p:attrName>
                                        </p:attrNameLst>
                                      </p:cBhvr>
                                    </p:anim>
                                    <p:animRot by="21600000">
                                      <p:cBhvr>
                                        <p:cTn id="46" dur="1000" fill="hold">
                                          <p:stCondLst>
                                            <p:cond delay="0"/>
                                          </p:stCondLst>
                                        </p:cTn>
                                        <p:tgtEl>
                                          <p:spTgt spid="8">
                                            <p:txEl>
                                              <p:pRg st="0" end="0"/>
                                            </p:txEl>
                                          </p:spTgt>
                                        </p:tgtEl>
                                        <p:attrNameLst>
                                          <p:attrName>r</p:attrName>
                                        </p:attrNameLst>
                                      </p:cBhvr>
                                    </p:animRot>
                                  </p:childTnLst>
                                </p:cTn>
                              </p:par>
                            </p:childTnLst>
                          </p:cTn>
                        </p:par>
                      </p:childTnLst>
                    </p:cTn>
                  </p:par>
                  <p:par>
                    <p:cTn id="47" fill="hold">
                      <p:stCondLst>
                        <p:cond delay="indefinite"/>
                      </p:stCondLst>
                      <p:childTnLst>
                        <p:par>
                          <p:cTn id="48" fill="hold">
                            <p:stCondLst>
                              <p:cond delay="0"/>
                            </p:stCondLst>
                            <p:childTnLst>
                              <p:par>
                                <p:cTn id="49" presetID="56" presetClass="entr" presetSubtype="0" fill="hold" grpId="0" nodeType="clickEffect">
                                  <p:stCondLst>
                                    <p:cond delay="0"/>
                                  </p:stCondLst>
                                  <p:iterate type="lt">
                                    <p:tmPct val="10000"/>
                                  </p:iterate>
                                  <p:childTnLst>
                                    <p:set>
                                      <p:cBhvr>
                                        <p:cTn id="50" dur="1" fill="hold">
                                          <p:stCondLst>
                                            <p:cond delay="0"/>
                                          </p:stCondLst>
                                        </p:cTn>
                                        <p:tgtEl>
                                          <p:spTgt spid="8">
                                            <p:txEl>
                                              <p:pRg st="1" end="1"/>
                                            </p:txEl>
                                          </p:spTgt>
                                        </p:tgtEl>
                                        <p:attrNameLst>
                                          <p:attrName>style.visibility</p:attrName>
                                        </p:attrNameLst>
                                      </p:cBhvr>
                                      <p:to>
                                        <p:strVal val="visible"/>
                                      </p:to>
                                    </p:set>
                                    <p:anim by="(-#ppt_w*2)" calcmode="lin" valueType="num">
                                      <p:cBhvr rctx="PPT">
                                        <p:cTn id="51" dur="500" autoRev="1" fill="hold">
                                          <p:stCondLst>
                                            <p:cond delay="0"/>
                                          </p:stCondLst>
                                        </p:cTn>
                                        <p:tgtEl>
                                          <p:spTgt spid="8">
                                            <p:txEl>
                                              <p:pRg st="1" end="1"/>
                                            </p:txEl>
                                          </p:spTgt>
                                        </p:tgtEl>
                                        <p:attrNameLst>
                                          <p:attrName>ppt_w</p:attrName>
                                        </p:attrNameLst>
                                      </p:cBhvr>
                                    </p:anim>
                                    <p:anim by="(#ppt_w*0.50)" calcmode="lin" valueType="num">
                                      <p:cBhvr>
                                        <p:cTn id="52" dur="500" decel="50000" autoRev="1" fill="hold">
                                          <p:stCondLst>
                                            <p:cond delay="0"/>
                                          </p:stCondLst>
                                        </p:cTn>
                                        <p:tgtEl>
                                          <p:spTgt spid="8">
                                            <p:txEl>
                                              <p:pRg st="1" end="1"/>
                                            </p:txEl>
                                          </p:spTgt>
                                        </p:tgtEl>
                                        <p:attrNameLst>
                                          <p:attrName>ppt_x</p:attrName>
                                        </p:attrNameLst>
                                      </p:cBhvr>
                                    </p:anim>
                                    <p:anim from="(-#ppt_h/2)" to="(#ppt_y)" calcmode="lin" valueType="num">
                                      <p:cBhvr>
                                        <p:cTn id="53" dur="1000" fill="hold">
                                          <p:stCondLst>
                                            <p:cond delay="0"/>
                                          </p:stCondLst>
                                        </p:cTn>
                                        <p:tgtEl>
                                          <p:spTgt spid="8">
                                            <p:txEl>
                                              <p:pRg st="1" end="1"/>
                                            </p:txEl>
                                          </p:spTgt>
                                        </p:tgtEl>
                                        <p:attrNameLst>
                                          <p:attrName>ppt_y</p:attrName>
                                        </p:attrNameLst>
                                      </p:cBhvr>
                                    </p:anim>
                                    <p:animRot by="21600000">
                                      <p:cBhvr>
                                        <p:cTn id="54" dur="1000" fill="hold">
                                          <p:stCondLst>
                                            <p:cond delay="0"/>
                                          </p:stCondLst>
                                        </p:cTn>
                                        <p:tgtEl>
                                          <p:spTgt spid="8">
                                            <p:txEl>
                                              <p:pRg st="1" end="1"/>
                                            </p:txEl>
                                          </p:spTgt>
                                        </p:tgtEl>
                                        <p:attrNameLst>
                                          <p:attrName>r</p:attrName>
                                        </p:attrNameLst>
                                      </p:cBhvr>
                                    </p:animRot>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nodeType="click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fade">
                                      <p:cBhvr>
                                        <p:cTn id="59" dur="2000"/>
                                        <p:tgtEl>
                                          <p:spTgt spid="4"/>
                                        </p:tgtEl>
                                      </p:cBhvr>
                                    </p:animEffect>
                                    <p:anim calcmode="lin" valueType="num">
                                      <p:cBhvr>
                                        <p:cTn id="60" dur="2000" fill="hold"/>
                                        <p:tgtEl>
                                          <p:spTgt spid="4"/>
                                        </p:tgtEl>
                                        <p:attrNameLst>
                                          <p:attrName>ppt_w</p:attrName>
                                        </p:attrNameLst>
                                      </p:cBhvr>
                                      <p:tavLst>
                                        <p:tav tm="0" fmla="#ppt_w*sin(2.5*pi*$)">
                                          <p:val>
                                            <p:fltVal val="0"/>
                                          </p:val>
                                        </p:tav>
                                        <p:tav tm="100000">
                                          <p:val>
                                            <p:fltVal val="1"/>
                                          </p:val>
                                        </p:tav>
                                      </p:tavLst>
                                    </p:anim>
                                    <p:anim calcmode="lin" valueType="num">
                                      <p:cBhvr>
                                        <p:cTn id="61"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BB74294-DB01-4A01-A8A5-7FF4F91BEB3B}" type="datetime1">
              <a:rPr lang="fr-FR" smtClean="0"/>
              <a:t>02/11/2021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3279234-A7F6-4A9E-AFF5-A862B3659A93}" type="slidenum">
              <a:rPr lang="fr-FR" smtClean="0"/>
              <a:t>2</a:t>
            </a:fld>
            <a:endParaRPr lang="fr-FR"/>
          </a:p>
        </p:txBody>
      </p:sp>
      <p:pic>
        <p:nvPicPr>
          <p:cNvPr id="5" name="Imag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0730" y="612233"/>
            <a:ext cx="10730539" cy="5633533"/>
          </a:xfrm>
          <a:prstGeom prst="ellipse">
            <a:avLst/>
          </a:prstGeom>
          <a:ln>
            <a:noFill/>
          </a:ln>
          <a:effectLst>
            <a:glow rad="228600">
              <a:schemeClr val="accent5">
                <a:satMod val="175000"/>
                <a:alpha val="40000"/>
              </a:schemeClr>
            </a:glow>
            <a:softEdge rad="112500"/>
          </a:effectLst>
        </p:spPr>
      </p:pic>
      <p:sp>
        <p:nvSpPr>
          <p:cNvPr id="6" name="Rectangle 5"/>
          <p:cNvSpPr/>
          <p:nvPr/>
        </p:nvSpPr>
        <p:spPr>
          <a:xfrm>
            <a:off x="1707619" y="2551837"/>
            <a:ext cx="8776762" cy="1754326"/>
          </a:xfrm>
          <a:prstGeom prst="rect">
            <a:avLst/>
          </a:prstGeom>
          <a:noFill/>
        </p:spPr>
        <p:txBody>
          <a:bodyPr wrap="none" lIns="91440" tIns="45720" rIns="91440" bIns="45720">
            <a:spAutoFit/>
          </a:bodyPr>
          <a:lstStyle/>
          <a:p>
            <a:pPr algn="ctr"/>
            <a:r>
              <a:rPr lang="fr-FR" sz="5400" dirty="0" smtClean="0">
                <a:ln w="0"/>
                <a:gradFill>
                  <a:gsLst>
                    <a:gs pos="0">
                      <a:schemeClr val="accent5">
                        <a:lumMod val="50000"/>
                      </a:schemeClr>
                    </a:gs>
                    <a:gs pos="50000">
                      <a:schemeClr val="accent5"/>
                    </a:gs>
                    <a:gs pos="100000">
                      <a:schemeClr val="accent5">
                        <a:lumMod val="60000"/>
                        <a:lumOff val="40000"/>
                      </a:schemeClr>
                    </a:gs>
                  </a:gsLst>
                  <a:lin ang="5400000"/>
                </a:gradFill>
                <a:effectLst>
                  <a:glow rad="228600">
                    <a:schemeClr val="accent2">
                      <a:satMod val="175000"/>
                      <a:alpha val="40000"/>
                    </a:schemeClr>
                  </a:glow>
                  <a:reflection blurRad="6350" stA="53000" endA="300" endPos="35500" dir="5400000" sy="-90000" algn="bl" rotWithShape="0"/>
                </a:effectLst>
                <a:latin typeface="Algerian" panose="04020705040A02060702" pitchFamily="82" charset="0"/>
              </a:rPr>
              <a:t>Après la lavande voici </a:t>
            </a:r>
          </a:p>
          <a:p>
            <a:pPr algn="ctr"/>
            <a:r>
              <a:rPr lang="fr-FR" sz="5400" dirty="0" smtClean="0">
                <a:ln w="0"/>
                <a:gradFill>
                  <a:gsLst>
                    <a:gs pos="0">
                      <a:schemeClr val="accent5">
                        <a:lumMod val="50000"/>
                      </a:schemeClr>
                    </a:gs>
                    <a:gs pos="50000">
                      <a:schemeClr val="accent5"/>
                    </a:gs>
                    <a:gs pos="100000">
                      <a:schemeClr val="accent5">
                        <a:lumMod val="60000"/>
                        <a:lumOff val="40000"/>
                      </a:schemeClr>
                    </a:gs>
                  </a:gsLst>
                  <a:lin ang="5400000"/>
                </a:gradFill>
                <a:effectLst>
                  <a:glow rad="228600">
                    <a:schemeClr val="accent2">
                      <a:satMod val="175000"/>
                      <a:alpha val="40000"/>
                    </a:schemeClr>
                  </a:glow>
                  <a:reflection blurRad="6350" stA="53000" endA="300" endPos="35500" dir="5400000" sy="-90000" algn="bl" rotWithShape="0"/>
                </a:effectLst>
                <a:latin typeface="Algerian" panose="04020705040A02060702" pitchFamily="82" charset="0"/>
              </a:rPr>
              <a:t>les amandes</a:t>
            </a:r>
            <a:endParaRPr lang="fr-FR"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glow rad="228600">
                  <a:schemeClr val="accent2">
                    <a:satMod val="175000"/>
                    <a:alpha val="40000"/>
                  </a:schemeClr>
                </a:glow>
                <a:reflection blurRad="6350" stA="53000" endA="300" endPos="35500" dir="5400000" sy="-90000" algn="bl" rotWithShape="0"/>
              </a:effectLst>
              <a:latin typeface="Algerian" panose="04020705040A02060702" pitchFamily="82" charset="0"/>
            </a:endParaRPr>
          </a:p>
        </p:txBody>
      </p:sp>
    </p:spTree>
    <p:extLst>
      <p:ext uri="{BB962C8B-B14F-4D97-AF65-F5344CB8AC3E}">
        <p14:creationId xmlns:p14="http://schemas.microsoft.com/office/powerpoint/2010/main" val="373613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6">
                                            <p:txEl>
                                              <p:pRg st="1" end="1"/>
                                            </p:txEl>
                                          </p:spTgt>
                                        </p:tgtEl>
                                        <p:attrNameLst>
                                          <p:attrName>style.visibility</p:attrName>
                                        </p:attrNameLst>
                                      </p:cBhvr>
                                      <p:to>
                                        <p:strVal val="visible"/>
                                      </p:to>
                                    </p:set>
                                    <p:anim calcmode="lin" valueType="num">
                                      <p:cBhvr>
                                        <p:cTn id="16"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8"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6">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9" presetClass="entr" presetSubtype="10" fill="hold" nodeType="clickEffect">
                                  <p:stCondLst>
                                    <p:cond delay="0"/>
                                  </p:stCondLst>
                                  <p:iterate type="lt">
                                    <p:tmPct val="0"/>
                                  </p:iterate>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p:cTn id="25" dur="5000" fill="hold"/>
                                        <p:tgtEl>
                                          <p:spTgt spid="6">
                                            <p:txEl>
                                              <p:pRg st="0" end="0"/>
                                            </p:txEl>
                                          </p:spTgt>
                                        </p:tgtEl>
                                        <p:attrNameLst>
                                          <p:attrName>ppt_w</p:attrName>
                                        </p:attrNameLst>
                                      </p:cBhvr>
                                      <p:tavLst>
                                        <p:tav tm="0" fmla="#ppt_w*sin(2.5*pi*$)">
                                          <p:val>
                                            <p:fltVal val="0"/>
                                          </p:val>
                                        </p:tav>
                                        <p:tav tm="100000">
                                          <p:val>
                                            <p:fltVal val="1"/>
                                          </p:val>
                                        </p:tav>
                                      </p:tavLst>
                                    </p:anim>
                                    <p:anim calcmode="lin" valueType="num">
                                      <p:cBhvr>
                                        <p:cTn id="26" dur="5000" fill="hold"/>
                                        <p:tgtEl>
                                          <p:spTgt spid="6">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9" presetClass="entr" presetSubtype="10" fill="hold" nodeType="clickEffect">
                                  <p:stCondLst>
                                    <p:cond delay="0"/>
                                  </p:stCondLst>
                                  <p:iterate type="lt">
                                    <p:tmPct val="0"/>
                                  </p:iterate>
                                  <p:childTnLst>
                                    <p:set>
                                      <p:cBhvr>
                                        <p:cTn id="30" dur="1" fill="hold">
                                          <p:stCondLst>
                                            <p:cond delay="0"/>
                                          </p:stCondLst>
                                        </p:cTn>
                                        <p:tgtEl>
                                          <p:spTgt spid="6">
                                            <p:txEl>
                                              <p:pRg st="1" end="1"/>
                                            </p:txEl>
                                          </p:spTgt>
                                        </p:tgtEl>
                                        <p:attrNameLst>
                                          <p:attrName>style.visibility</p:attrName>
                                        </p:attrNameLst>
                                      </p:cBhvr>
                                      <p:to>
                                        <p:strVal val="visible"/>
                                      </p:to>
                                    </p:set>
                                    <p:anim calcmode="lin" valueType="num">
                                      <p:cBhvr>
                                        <p:cTn id="31" dur="5000" fill="hold"/>
                                        <p:tgtEl>
                                          <p:spTgt spid="6">
                                            <p:txEl>
                                              <p:pRg st="1" end="1"/>
                                            </p:txEl>
                                          </p:spTgt>
                                        </p:tgtEl>
                                        <p:attrNameLst>
                                          <p:attrName>ppt_w</p:attrName>
                                        </p:attrNameLst>
                                      </p:cBhvr>
                                      <p:tavLst>
                                        <p:tav tm="0" fmla="#ppt_w*sin(2.5*pi*$)">
                                          <p:val>
                                            <p:fltVal val="0"/>
                                          </p:val>
                                        </p:tav>
                                        <p:tav tm="100000">
                                          <p:val>
                                            <p:fltVal val="1"/>
                                          </p:val>
                                        </p:tav>
                                      </p:tavLst>
                                    </p:anim>
                                    <p:anim calcmode="lin" valueType="num">
                                      <p:cBhvr>
                                        <p:cTn id="32" dur="50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45" presetClass="entr" presetSubtype="0"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2000"/>
                                        <p:tgtEl>
                                          <p:spTgt spid="5"/>
                                        </p:tgtEl>
                                      </p:cBhvr>
                                    </p:animEffect>
                                    <p:anim calcmode="lin" valueType="num">
                                      <p:cBhvr>
                                        <p:cTn id="38" dur="2000" fill="hold"/>
                                        <p:tgtEl>
                                          <p:spTgt spid="5"/>
                                        </p:tgtEl>
                                        <p:attrNameLst>
                                          <p:attrName>ppt_w</p:attrName>
                                        </p:attrNameLst>
                                      </p:cBhvr>
                                      <p:tavLst>
                                        <p:tav tm="0" fmla="#ppt_w*sin(2.5*pi*$)">
                                          <p:val>
                                            <p:fltVal val="0"/>
                                          </p:val>
                                        </p:tav>
                                        <p:tav tm="100000">
                                          <p:val>
                                            <p:fltVal val="1"/>
                                          </p:val>
                                        </p:tav>
                                      </p:tavLst>
                                    </p:anim>
                                    <p:anim calcmode="lin" valueType="num">
                                      <p:cBhvr>
                                        <p:cTn id="3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E9FCFD4-AAA4-4BD5-AAE8-7EBE419E1B97}" type="datetime1">
              <a:rPr lang="fr-FR" smtClean="0"/>
              <a:t>02/11/2021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3279234-A7F6-4A9E-AFF5-A862B3659A93}" type="slidenum">
              <a:rPr lang="fr-FR" smtClean="0"/>
              <a:t>3</a:t>
            </a:fld>
            <a:endParaRPr lang="fr-FR"/>
          </a:p>
        </p:txBody>
      </p:sp>
      <p:sp>
        <p:nvSpPr>
          <p:cNvPr id="5" name="Rectangle 4"/>
          <p:cNvSpPr/>
          <p:nvPr/>
        </p:nvSpPr>
        <p:spPr>
          <a:xfrm>
            <a:off x="1151964" y="1012954"/>
            <a:ext cx="10201836" cy="4832092"/>
          </a:xfrm>
          <a:prstGeom prst="rect">
            <a:avLst/>
          </a:prstGeom>
          <a:ln w="76200">
            <a:solidFill>
              <a:schemeClr val="accent5">
                <a:lumMod val="75000"/>
              </a:schemeClr>
            </a:solidFill>
          </a:ln>
        </p:spPr>
        <p:txBody>
          <a:bodyPr wrap="square">
            <a:spAutoFit/>
          </a:bodyPr>
          <a:lstStyle/>
          <a:p>
            <a:r>
              <a:rPr lang="fr-FR" sz="4400" b="1" dirty="0" smtClean="0"/>
              <a:t>L'amande de Provence est de retour, même à Valensole. Elle a regagné sa place et gagne sur les champs de lavande qui l'avaient remplacée dans les années 50. L'amande des Alpes de Haute Provence est plus chère que celles d'Espagne ou de Californie, mais son goût est supérieur. </a:t>
            </a:r>
            <a:endParaRPr lang="fr-FR" sz="4400" b="1" dirty="0"/>
          </a:p>
        </p:txBody>
      </p:sp>
    </p:spTree>
    <p:extLst>
      <p:ext uri="{BB962C8B-B14F-4D97-AF65-F5344CB8AC3E}">
        <p14:creationId xmlns:p14="http://schemas.microsoft.com/office/powerpoint/2010/main" val="30093065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5">
                                            <p:bg/>
                                          </p:spTgt>
                                        </p:tgtEl>
                                        <p:attrNameLst>
                                          <p:attrName>style.visibility</p:attrName>
                                        </p:attrNameLst>
                                      </p:cBhvr>
                                      <p:to>
                                        <p:strVal val="visible"/>
                                      </p:to>
                                    </p:set>
                                    <p:anim calcmode="lin" valueType="num">
                                      <p:cBhvr>
                                        <p:cTn id="16" dur="500" fill="hold"/>
                                        <p:tgtEl>
                                          <p:spTgt spid="5">
                                            <p:bg/>
                                          </p:spTgt>
                                        </p:tgtEl>
                                        <p:attrNameLst>
                                          <p:attrName>ppt_w</p:attrName>
                                        </p:attrNameLst>
                                      </p:cBhvr>
                                      <p:tavLst>
                                        <p:tav tm="0">
                                          <p:val>
                                            <p:fltVal val="0"/>
                                          </p:val>
                                        </p:tav>
                                        <p:tav tm="100000">
                                          <p:val>
                                            <p:strVal val="#ppt_w"/>
                                          </p:val>
                                        </p:tav>
                                      </p:tavLst>
                                    </p:anim>
                                    <p:anim calcmode="lin" valueType="num">
                                      <p:cBhvr>
                                        <p:cTn id="17" dur="500" fill="hold"/>
                                        <p:tgtEl>
                                          <p:spTgt spid="5">
                                            <p:bg/>
                                          </p:spTgt>
                                        </p:tgtEl>
                                        <p:attrNameLst>
                                          <p:attrName>ppt_h</p:attrName>
                                        </p:attrNameLst>
                                      </p:cBhvr>
                                      <p:tavLst>
                                        <p:tav tm="0">
                                          <p:val>
                                            <p:fltVal val="0"/>
                                          </p:val>
                                        </p:tav>
                                        <p:tav tm="100000">
                                          <p:val>
                                            <p:strVal val="#ppt_h"/>
                                          </p:val>
                                        </p:tav>
                                      </p:tavLst>
                                    </p:anim>
                                    <p:animEffect transition="in" filter="fade">
                                      <p:cBhvr>
                                        <p:cTn id="18" dur="500"/>
                                        <p:tgtEl>
                                          <p:spTgt spid="5">
                                            <p:bg/>
                                          </p:spTgt>
                                        </p:tgtEl>
                                      </p:cBhvr>
                                    </p:animEffect>
                                  </p:childTnLst>
                                </p:cTn>
                              </p:par>
                              <p:par>
                                <p:cTn id="19" presetID="53" presetClass="entr" presetSubtype="16" fill="hold" grpId="0" nodeType="withEffect">
                                  <p:stCondLst>
                                    <p:cond delay="0"/>
                                  </p:stCondLst>
                                  <p:iterate type="lt">
                                    <p:tmPct val="0"/>
                                  </p:iterate>
                                  <p:childTnLst>
                                    <p:set>
                                      <p:cBhvr>
                                        <p:cTn id="20" dur="1" fill="hold">
                                          <p:stCondLst>
                                            <p:cond delay="0"/>
                                          </p:stCondLst>
                                        </p:cTn>
                                        <p:tgtEl>
                                          <p:spTgt spid="5">
                                            <p:txEl>
                                              <p:pRg st="0" end="0"/>
                                            </p:txEl>
                                          </p:spTgt>
                                        </p:tgtEl>
                                        <p:attrNameLst>
                                          <p:attrName>style.visibility</p:attrName>
                                        </p:attrNameLst>
                                      </p:cBhvr>
                                      <p:to>
                                        <p:strVal val="visible"/>
                                      </p:to>
                                    </p:set>
                                    <p:anim calcmode="lin" valueType="num">
                                      <p:cBhvr>
                                        <p:cTn id="21"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290918" y="407486"/>
            <a:ext cx="9663953" cy="6043027"/>
          </a:xfrm>
          <a:prstGeom prst="ellipse">
            <a:avLst/>
          </a:prstGeom>
          <a:ln>
            <a:noFill/>
          </a:ln>
          <a:effectLst>
            <a:glow rad="228600">
              <a:schemeClr val="accent5">
                <a:satMod val="175000"/>
                <a:alpha val="40000"/>
              </a:schemeClr>
            </a:glow>
            <a:softEdge rad="112500"/>
          </a:effectLst>
        </p:spPr>
      </p:pic>
      <p:sp>
        <p:nvSpPr>
          <p:cNvPr id="5" name="Espace réservé de la date 4"/>
          <p:cNvSpPr>
            <a:spLocks noGrp="1"/>
          </p:cNvSpPr>
          <p:nvPr>
            <p:ph type="dt" sz="half" idx="10"/>
          </p:nvPr>
        </p:nvSpPr>
        <p:spPr/>
        <p:txBody>
          <a:bodyPr/>
          <a:lstStyle/>
          <a:p>
            <a:fld id="{CE140A5B-79D4-4960-A724-6FFBBB6CFD42}" type="datetime1">
              <a:rPr lang="fr-FR" smtClean="0"/>
              <a:t>02/11/2021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3279234-A7F6-4A9E-AFF5-A862B3659A93}" type="slidenum">
              <a:rPr lang="fr-FR" smtClean="0"/>
              <a:t>4</a:t>
            </a:fld>
            <a:endParaRPr lang="fr-FR"/>
          </a:p>
        </p:txBody>
      </p:sp>
    </p:spTree>
    <p:extLst>
      <p:ext uri="{BB962C8B-B14F-4D97-AF65-F5344CB8AC3E}">
        <p14:creationId xmlns:p14="http://schemas.microsoft.com/office/powerpoint/2010/main" val="3501851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9970117-E254-4201-914E-D0BF318E26A3}" type="datetime1">
              <a:rPr lang="fr-FR" smtClean="0"/>
              <a:t>02/11/2021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3279234-A7F6-4A9E-AFF5-A862B3659A93}" type="slidenum">
              <a:rPr lang="fr-FR" smtClean="0"/>
              <a:t>5</a:t>
            </a:fld>
            <a:endParaRPr lang="fr-FR"/>
          </a:p>
        </p:txBody>
      </p:sp>
      <p:pic>
        <p:nvPicPr>
          <p:cNvPr id="5" name="Image 4"/>
          <p:cNvPicPr>
            <a:picLocks noChangeAspect="1"/>
          </p:cNvPicPr>
          <p:nvPr/>
        </p:nvPicPr>
        <p:blipFill>
          <a:blip r:embed="rId2"/>
          <a:stretch>
            <a:fillRect/>
          </a:stretch>
        </p:blipFill>
        <p:spPr>
          <a:xfrm>
            <a:off x="1936376" y="487915"/>
            <a:ext cx="8444753" cy="5796030"/>
          </a:xfrm>
          <a:prstGeom prst="ellipse">
            <a:avLst/>
          </a:prstGeom>
          <a:ln>
            <a:noFill/>
          </a:ln>
          <a:effectLst>
            <a:glow rad="228600">
              <a:schemeClr val="accent5">
                <a:satMod val="175000"/>
                <a:alpha val="40000"/>
              </a:schemeClr>
            </a:glow>
            <a:softEdge rad="112500"/>
          </a:effectLst>
        </p:spPr>
      </p:pic>
    </p:spTree>
    <p:extLst>
      <p:ext uri="{BB962C8B-B14F-4D97-AF65-F5344CB8AC3E}">
        <p14:creationId xmlns:p14="http://schemas.microsoft.com/office/powerpoint/2010/main" val="2803924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A49B5B2-D0DB-403E-8AB5-C6D26980227E}" type="datetime1">
              <a:rPr lang="fr-FR" smtClean="0"/>
              <a:t>02/11/2021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3279234-A7F6-4A9E-AFF5-A862B3659A93}" type="slidenum">
              <a:rPr lang="fr-FR" smtClean="0"/>
              <a:t>6</a:t>
            </a:fld>
            <a:endParaRPr lang="fr-FR"/>
          </a:p>
        </p:txBody>
      </p:sp>
      <p:pic>
        <p:nvPicPr>
          <p:cNvPr id="5" name="Image 4"/>
          <p:cNvPicPr>
            <a:picLocks noChangeAspect="1"/>
          </p:cNvPicPr>
          <p:nvPr/>
        </p:nvPicPr>
        <p:blipFill>
          <a:blip r:embed="rId2"/>
          <a:stretch>
            <a:fillRect/>
          </a:stretch>
        </p:blipFill>
        <p:spPr>
          <a:xfrm>
            <a:off x="1004047" y="531069"/>
            <a:ext cx="10349753" cy="5795862"/>
          </a:xfrm>
          <a:prstGeom prst="ellipse">
            <a:avLst/>
          </a:prstGeom>
          <a:ln>
            <a:noFill/>
          </a:ln>
          <a:effectLst>
            <a:glow rad="228600">
              <a:schemeClr val="accent5">
                <a:satMod val="175000"/>
                <a:alpha val="40000"/>
              </a:schemeClr>
            </a:glow>
            <a:softEdge rad="112500"/>
          </a:effectLst>
        </p:spPr>
      </p:pic>
    </p:spTree>
    <p:extLst>
      <p:ext uri="{BB962C8B-B14F-4D97-AF65-F5344CB8AC3E}">
        <p14:creationId xmlns:p14="http://schemas.microsoft.com/office/powerpoint/2010/main" val="2974976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EBE984-0B07-4EB2-9775-649D23D98FD8}" type="datetime1">
              <a:rPr lang="fr-FR" smtClean="0"/>
              <a:t>02/11/2021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3279234-A7F6-4A9E-AFF5-A862B3659A93}" type="slidenum">
              <a:rPr lang="fr-FR" smtClean="0"/>
              <a:t>7</a:t>
            </a:fld>
            <a:endParaRPr lang="fr-FR"/>
          </a:p>
        </p:txBody>
      </p:sp>
      <p:pic>
        <p:nvPicPr>
          <p:cNvPr id="5" name="Image 4"/>
          <p:cNvPicPr>
            <a:picLocks noChangeAspect="1"/>
          </p:cNvPicPr>
          <p:nvPr/>
        </p:nvPicPr>
        <p:blipFill rotWithShape="1">
          <a:blip r:embed="rId2" cstate="email">
            <a:extLst>
              <a:ext uri="{28A0092B-C50C-407E-A947-70E740481C1C}">
                <a14:useLocalDpi xmlns:a14="http://schemas.microsoft.com/office/drawing/2010/main"/>
              </a:ext>
            </a:extLst>
          </a:blip>
          <a:srcRect l="10737" b="1652"/>
          <a:stretch/>
        </p:blipFill>
        <p:spPr>
          <a:xfrm>
            <a:off x="537882" y="877409"/>
            <a:ext cx="11116236" cy="5103181"/>
          </a:xfrm>
          <a:prstGeom prst="ellipse">
            <a:avLst/>
          </a:prstGeom>
          <a:ln>
            <a:noFill/>
          </a:ln>
          <a:effectLst>
            <a:glow rad="228600">
              <a:schemeClr val="accent5">
                <a:satMod val="175000"/>
                <a:alpha val="40000"/>
              </a:schemeClr>
            </a:glow>
            <a:softEdge rad="112500"/>
          </a:effectLst>
        </p:spPr>
      </p:pic>
    </p:spTree>
    <p:extLst>
      <p:ext uri="{BB962C8B-B14F-4D97-AF65-F5344CB8AC3E}">
        <p14:creationId xmlns:p14="http://schemas.microsoft.com/office/powerpoint/2010/main" val="31033018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869C29C-97F2-415F-9347-CF21BB1BECA8}" type="datetime1">
              <a:rPr lang="fr-FR" smtClean="0"/>
              <a:t>02/11/2021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3279234-A7F6-4A9E-AFF5-A862B3659A93}" type="slidenum">
              <a:rPr lang="fr-FR" smtClean="0"/>
              <a:t>8</a:t>
            </a:fld>
            <a:endParaRPr lang="fr-FR"/>
          </a:p>
        </p:txBody>
      </p:sp>
      <p:pic>
        <p:nvPicPr>
          <p:cNvPr id="5" name="Image 4"/>
          <p:cNvPicPr>
            <a:picLocks noChangeAspect="1"/>
          </p:cNvPicPr>
          <p:nvPr/>
        </p:nvPicPr>
        <p:blipFill>
          <a:blip r:embed="rId2"/>
          <a:stretch>
            <a:fillRect/>
          </a:stretch>
        </p:blipFill>
        <p:spPr>
          <a:xfrm>
            <a:off x="564063" y="746438"/>
            <a:ext cx="11063873" cy="5365124"/>
          </a:xfrm>
          <a:prstGeom prst="ellipse">
            <a:avLst/>
          </a:prstGeom>
          <a:ln>
            <a:noFill/>
          </a:ln>
          <a:effectLst>
            <a:glow rad="228600">
              <a:schemeClr val="accent5">
                <a:satMod val="175000"/>
                <a:alpha val="40000"/>
              </a:schemeClr>
            </a:glow>
            <a:softEdge rad="112500"/>
          </a:effectLst>
        </p:spPr>
      </p:pic>
    </p:spTree>
    <p:extLst>
      <p:ext uri="{BB962C8B-B14F-4D97-AF65-F5344CB8AC3E}">
        <p14:creationId xmlns:p14="http://schemas.microsoft.com/office/powerpoint/2010/main" val="25940669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331692" y="569258"/>
            <a:ext cx="11483789" cy="5741895"/>
          </a:xfrm>
          <a:prstGeom prst="ellipse">
            <a:avLst/>
          </a:prstGeom>
          <a:ln>
            <a:solidFill>
              <a:srgbClr val="FF0000"/>
            </a:solidFill>
          </a:ln>
          <a:effectLst>
            <a:glow rad="228600">
              <a:schemeClr val="accent5">
                <a:satMod val="175000"/>
                <a:alpha val="40000"/>
              </a:schemeClr>
            </a:glow>
            <a:softEdge rad="112500"/>
          </a:effectLst>
        </p:spPr>
      </p:pic>
      <p:sp>
        <p:nvSpPr>
          <p:cNvPr id="2" name="Espace réservé de la date 1"/>
          <p:cNvSpPr>
            <a:spLocks noGrp="1"/>
          </p:cNvSpPr>
          <p:nvPr>
            <p:ph type="dt" sz="half" idx="10"/>
          </p:nvPr>
        </p:nvSpPr>
        <p:spPr/>
        <p:txBody>
          <a:bodyPr/>
          <a:lstStyle/>
          <a:p>
            <a:fld id="{C45A41B5-653E-422D-840C-310B2AB22043}" type="datetime1">
              <a:rPr lang="fr-FR" smtClean="0"/>
              <a:t>02/11/2021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13279234-A7F6-4A9E-AFF5-A862B3659A93}" type="slidenum">
              <a:rPr lang="fr-FR" smtClean="0"/>
              <a:t>9</a:t>
            </a:fld>
            <a:endParaRPr lang="fr-FR"/>
          </a:p>
        </p:txBody>
      </p:sp>
    </p:spTree>
    <p:extLst>
      <p:ext uri="{BB962C8B-B14F-4D97-AF65-F5344CB8AC3E}">
        <p14:creationId xmlns:p14="http://schemas.microsoft.com/office/powerpoint/2010/main" val="4429736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0328357-7146-4E65-AF31-8B3EEC08EC33}" type="datetime1">
              <a:rPr lang="fr-FR" smtClean="0"/>
              <a:t>02/11/2021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3279234-A7F6-4A9E-AFF5-A862B3659A93}" type="slidenum">
              <a:rPr lang="fr-FR" smtClean="0"/>
              <a:t>10</a:t>
            </a:fld>
            <a:endParaRPr lang="fr-FR"/>
          </a:p>
        </p:txBody>
      </p:sp>
      <p:pic>
        <p:nvPicPr>
          <p:cNvPr id="5" name="Image 4"/>
          <p:cNvPicPr>
            <a:picLocks noChangeAspect="1"/>
          </p:cNvPicPr>
          <p:nvPr/>
        </p:nvPicPr>
        <p:blipFill rotWithShape="1">
          <a:blip r:embed="rId2" cstate="email">
            <a:extLst>
              <a:ext uri="{28A0092B-C50C-407E-A947-70E740481C1C}">
                <a14:useLocalDpi xmlns:a14="http://schemas.microsoft.com/office/drawing/2010/main"/>
              </a:ext>
            </a:extLst>
          </a:blip>
          <a:srcRect r="-418"/>
          <a:stretch/>
        </p:blipFill>
        <p:spPr>
          <a:xfrm>
            <a:off x="1046630" y="605976"/>
            <a:ext cx="10098740" cy="5646047"/>
          </a:xfrm>
          <a:prstGeom prst="ellipse">
            <a:avLst/>
          </a:prstGeom>
          <a:ln>
            <a:noFill/>
          </a:ln>
          <a:effectLst>
            <a:glow rad="228600">
              <a:schemeClr val="accent5">
                <a:satMod val="175000"/>
                <a:alpha val="40000"/>
              </a:schemeClr>
            </a:glow>
            <a:softEdge rad="112500"/>
          </a:effectLst>
        </p:spPr>
      </p:pic>
    </p:spTree>
    <p:extLst>
      <p:ext uri="{BB962C8B-B14F-4D97-AF65-F5344CB8AC3E}">
        <p14:creationId xmlns:p14="http://schemas.microsoft.com/office/powerpoint/2010/main" val="4108432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0002E90-CA1D-4422-AEF6-EB8CAE3BEB46}" type="datetime1">
              <a:rPr lang="fr-FR" smtClean="0"/>
              <a:t>02/11/2021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3279234-A7F6-4A9E-AFF5-A862B3659A93}" type="slidenum">
              <a:rPr lang="fr-FR" smtClean="0"/>
              <a:t>11</a:t>
            </a:fld>
            <a:endParaRPr lang="fr-FR"/>
          </a:p>
        </p:txBody>
      </p:sp>
      <p:pic>
        <p:nvPicPr>
          <p:cNvPr id="5" name="Image 4"/>
          <p:cNvPicPr>
            <a:picLocks noChangeAspect="1"/>
          </p:cNvPicPr>
          <p:nvPr/>
        </p:nvPicPr>
        <p:blipFill>
          <a:blip r:embed="rId2"/>
          <a:stretch>
            <a:fillRect/>
          </a:stretch>
        </p:blipFill>
        <p:spPr>
          <a:xfrm>
            <a:off x="1290917" y="571500"/>
            <a:ext cx="9646023" cy="5715000"/>
          </a:xfrm>
          <a:prstGeom prst="ellipse">
            <a:avLst/>
          </a:prstGeom>
          <a:ln>
            <a:noFill/>
          </a:ln>
          <a:effectLst>
            <a:glow rad="228600">
              <a:schemeClr val="accent5">
                <a:satMod val="175000"/>
                <a:alpha val="40000"/>
              </a:schemeClr>
            </a:glow>
            <a:softEdge rad="112500"/>
          </a:effectLst>
        </p:spPr>
      </p:pic>
    </p:spTree>
    <p:extLst>
      <p:ext uri="{BB962C8B-B14F-4D97-AF65-F5344CB8AC3E}">
        <p14:creationId xmlns:p14="http://schemas.microsoft.com/office/powerpoint/2010/main" val="26147396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AF152B7-6488-44F8-B359-65AAF53C2F5C}" type="datetime1">
              <a:rPr lang="fr-FR" smtClean="0"/>
              <a:t>02/11/2021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3279234-A7F6-4A9E-AFF5-A862B3659A93}" type="slidenum">
              <a:rPr lang="fr-FR" smtClean="0"/>
              <a:t>12</a:t>
            </a:fld>
            <a:endParaRPr lang="fr-FR"/>
          </a:p>
        </p:txBody>
      </p:sp>
      <p:pic>
        <p:nvPicPr>
          <p:cNvPr id="5" name="Image 4"/>
          <p:cNvPicPr>
            <a:picLocks noChangeAspect="1"/>
          </p:cNvPicPr>
          <p:nvPr/>
        </p:nvPicPr>
        <p:blipFill>
          <a:blip r:embed="rId2"/>
          <a:stretch>
            <a:fillRect/>
          </a:stretch>
        </p:blipFill>
        <p:spPr>
          <a:xfrm>
            <a:off x="381000" y="614362"/>
            <a:ext cx="11430000" cy="5629275"/>
          </a:xfrm>
          <a:prstGeom prst="ellipse">
            <a:avLst/>
          </a:prstGeom>
          <a:ln>
            <a:noFill/>
          </a:ln>
          <a:effectLst>
            <a:glow rad="228600">
              <a:schemeClr val="accent5">
                <a:satMod val="175000"/>
                <a:alpha val="40000"/>
              </a:schemeClr>
            </a:glow>
            <a:softEdge rad="112500"/>
          </a:effectLst>
        </p:spPr>
      </p:pic>
    </p:spTree>
    <p:extLst>
      <p:ext uri="{BB962C8B-B14F-4D97-AF65-F5344CB8AC3E}">
        <p14:creationId xmlns:p14="http://schemas.microsoft.com/office/powerpoint/2010/main" val="455452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63D724-069B-46F8-9B56-6941B86E31E1}" type="datetime1">
              <a:rPr lang="fr-FR" smtClean="0"/>
              <a:t>02/11/2021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3279234-A7F6-4A9E-AFF5-A862B3659A93}" type="slidenum">
              <a:rPr lang="fr-FR" smtClean="0"/>
              <a:t>13</a:t>
            </a:fld>
            <a:endParaRPr lang="fr-FR"/>
          </a:p>
        </p:txBody>
      </p:sp>
      <p:pic>
        <p:nvPicPr>
          <p:cNvPr id="5" name="Image 4"/>
          <p:cNvPicPr>
            <a:picLocks noChangeAspect="1"/>
          </p:cNvPicPr>
          <p:nvPr/>
        </p:nvPicPr>
        <p:blipFill>
          <a:blip r:embed="rId2"/>
          <a:stretch>
            <a:fillRect/>
          </a:stretch>
        </p:blipFill>
        <p:spPr>
          <a:xfrm>
            <a:off x="1344706" y="604347"/>
            <a:ext cx="9592235" cy="5702601"/>
          </a:xfrm>
          <a:prstGeom prst="ellipse">
            <a:avLst/>
          </a:prstGeom>
          <a:ln>
            <a:noFill/>
          </a:ln>
          <a:effectLst>
            <a:glow rad="228600">
              <a:schemeClr val="accent5">
                <a:satMod val="175000"/>
                <a:alpha val="40000"/>
              </a:schemeClr>
            </a:glow>
            <a:softEdge rad="112500"/>
          </a:effectLst>
        </p:spPr>
      </p:pic>
    </p:spTree>
    <p:extLst>
      <p:ext uri="{BB962C8B-B14F-4D97-AF65-F5344CB8AC3E}">
        <p14:creationId xmlns:p14="http://schemas.microsoft.com/office/powerpoint/2010/main" val="16770862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18B099A-315A-4C43-BD83-BAA0A4C40302}" type="datetime1">
              <a:rPr lang="fr-FR" smtClean="0"/>
              <a:t>02/11/2021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3279234-A7F6-4A9E-AFF5-A862B3659A93}" type="slidenum">
              <a:rPr lang="fr-FR" smtClean="0"/>
              <a:t>14</a:t>
            </a:fld>
            <a:endParaRPr lang="fr-FR"/>
          </a:p>
        </p:txBody>
      </p:sp>
      <p:pic>
        <p:nvPicPr>
          <p:cNvPr id="5" name="Image 4"/>
          <p:cNvPicPr>
            <a:picLocks noChangeAspect="1"/>
          </p:cNvPicPr>
          <p:nvPr/>
        </p:nvPicPr>
        <p:blipFill>
          <a:blip r:embed="rId2"/>
          <a:stretch>
            <a:fillRect/>
          </a:stretch>
        </p:blipFill>
        <p:spPr>
          <a:xfrm>
            <a:off x="1021976" y="587547"/>
            <a:ext cx="10165977" cy="5692947"/>
          </a:xfrm>
          <a:prstGeom prst="ellipse">
            <a:avLst/>
          </a:prstGeom>
          <a:ln>
            <a:noFill/>
          </a:ln>
          <a:effectLst>
            <a:glow rad="228600">
              <a:schemeClr val="accent5">
                <a:satMod val="175000"/>
                <a:alpha val="40000"/>
              </a:schemeClr>
            </a:glow>
            <a:softEdge rad="112500"/>
          </a:effectLst>
        </p:spPr>
      </p:pic>
    </p:spTree>
    <p:extLst>
      <p:ext uri="{BB962C8B-B14F-4D97-AF65-F5344CB8AC3E}">
        <p14:creationId xmlns:p14="http://schemas.microsoft.com/office/powerpoint/2010/main" val="7792970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790CE56-6B63-41F7-BA02-B3705B5EC717}" type="datetime1">
              <a:rPr lang="fr-FR" smtClean="0"/>
              <a:t>02/11/2021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3279234-A7F6-4A9E-AFF5-A862B3659A93}" type="slidenum">
              <a:rPr lang="fr-FR" smtClean="0"/>
              <a:t>15</a:t>
            </a:fld>
            <a:endParaRPr lang="fr-FR"/>
          </a:p>
        </p:txBody>
      </p:sp>
      <p:pic>
        <p:nvPicPr>
          <p:cNvPr id="5" name="Image 4"/>
          <p:cNvPicPr>
            <a:picLocks noChangeAspect="1"/>
          </p:cNvPicPr>
          <p:nvPr/>
        </p:nvPicPr>
        <p:blipFill rotWithShape="1">
          <a:blip r:embed="rId2" cstate="email">
            <a:extLst>
              <a:ext uri="{28A0092B-C50C-407E-A947-70E740481C1C}">
                <a14:useLocalDpi xmlns:a14="http://schemas.microsoft.com/office/drawing/2010/main"/>
              </a:ext>
            </a:extLst>
          </a:blip>
          <a:srcRect l="-1" r="199" b="5745"/>
          <a:stretch/>
        </p:blipFill>
        <p:spPr>
          <a:xfrm>
            <a:off x="1447895" y="425031"/>
            <a:ext cx="9296210" cy="5931319"/>
          </a:xfrm>
          <a:prstGeom prst="ellipse">
            <a:avLst/>
          </a:prstGeom>
          <a:ln>
            <a:noFill/>
          </a:ln>
          <a:effectLst>
            <a:glow rad="228600">
              <a:schemeClr val="accent5">
                <a:satMod val="175000"/>
                <a:alpha val="40000"/>
              </a:schemeClr>
            </a:glow>
            <a:softEdge rad="112500"/>
          </a:effectLst>
        </p:spPr>
      </p:pic>
    </p:spTree>
    <p:extLst>
      <p:ext uri="{BB962C8B-B14F-4D97-AF65-F5344CB8AC3E}">
        <p14:creationId xmlns:p14="http://schemas.microsoft.com/office/powerpoint/2010/main" val="19753915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style.rotation</p:attrName>
                                        </p:attrNameLst>
                                      </p:cBhvr>
                                      <p:tavLst>
                                        <p:tav tm="0">
                                          <p:val>
                                            <p:fltVal val="720"/>
                                          </p:val>
                                        </p:tav>
                                        <p:tav tm="100000">
                                          <p:val>
                                            <p:fltVal val="0"/>
                                          </p:val>
                                        </p:tav>
                                      </p:tavLst>
                                    </p:anim>
                                    <p:anim calcmode="lin" valueType="num">
                                      <p:cBhvr>
                                        <p:cTn id="9" dur="2000" fill="hold"/>
                                        <p:tgtEl>
                                          <p:spTgt spid="5"/>
                                        </p:tgtEl>
                                        <p:attrNameLst>
                                          <p:attrName>ppt_h</p:attrName>
                                        </p:attrNameLst>
                                      </p:cBhvr>
                                      <p:tavLst>
                                        <p:tav tm="0">
                                          <p:val>
                                            <p:fltVal val="0"/>
                                          </p:val>
                                        </p:tav>
                                        <p:tav tm="100000">
                                          <p:val>
                                            <p:strVal val="#ppt_h"/>
                                          </p:val>
                                        </p:tav>
                                      </p:tavLst>
                                    </p:anim>
                                    <p:anim calcmode="lin" valueType="num">
                                      <p:cBhvr>
                                        <p:cTn id="10" dur="2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331692" y="569258"/>
            <a:ext cx="11483789" cy="5741895"/>
          </a:xfrm>
          <a:prstGeom prst="ellipse">
            <a:avLst/>
          </a:prstGeom>
          <a:ln>
            <a:solidFill>
              <a:srgbClr val="FF0000"/>
            </a:solidFill>
          </a:ln>
          <a:effectLst>
            <a:glow rad="228600">
              <a:schemeClr val="accent5">
                <a:satMod val="175000"/>
                <a:alpha val="40000"/>
              </a:schemeClr>
            </a:glow>
            <a:softEdge rad="112500"/>
          </a:effectLst>
        </p:spPr>
      </p:pic>
      <p:sp>
        <p:nvSpPr>
          <p:cNvPr id="5" name="Espace réservé de la date 4"/>
          <p:cNvSpPr>
            <a:spLocks noGrp="1"/>
          </p:cNvSpPr>
          <p:nvPr>
            <p:ph type="dt" sz="half" idx="10"/>
          </p:nvPr>
        </p:nvSpPr>
        <p:spPr/>
        <p:txBody>
          <a:bodyPr/>
          <a:lstStyle/>
          <a:p>
            <a:fld id="{70F3135A-EAAA-42C7-BF7F-53C7D732FB40}" type="datetime1">
              <a:rPr lang="fr-FR" smtClean="0"/>
              <a:t>02/11/2021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3279234-A7F6-4A9E-AFF5-A862B3659A93}" type="slidenum">
              <a:rPr lang="fr-FR" smtClean="0"/>
              <a:t>16</a:t>
            </a:fld>
            <a:endParaRPr lang="fr-FR"/>
          </a:p>
        </p:txBody>
      </p:sp>
      <p:sp>
        <p:nvSpPr>
          <p:cNvPr id="8" name="Rectangle 7"/>
          <p:cNvSpPr/>
          <p:nvPr/>
        </p:nvSpPr>
        <p:spPr>
          <a:xfrm>
            <a:off x="1426293" y="2967335"/>
            <a:ext cx="9339416" cy="923330"/>
          </a:xfrm>
          <a:prstGeom prst="rect">
            <a:avLst/>
          </a:prstGeom>
          <a:noFill/>
        </p:spPr>
        <p:txBody>
          <a:bodyPr wrap="none" lIns="91440" tIns="45720" rIns="91440" bIns="45720">
            <a:spAutoFit/>
          </a:bodyPr>
          <a:lstStyle/>
          <a:p>
            <a:pPr algn="ctr"/>
            <a:r>
              <a:rPr lang="fr-FR" sz="5400" dirty="0" smtClean="0">
                <a:ln w="0"/>
                <a:gradFill>
                  <a:gsLst>
                    <a:gs pos="0">
                      <a:schemeClr val="accent5">
                        <a:lumMod val="50000"/>
                      </a:schemeClr>
                    </a:gs>
                    <a:gs pos="50000">
                      <a:schemeClr val="accent5"/>
                    </a:gs>
                    <a:gs pos="100000">
                      <a:schemeClr val="accent5">
                        <a:lumMod val="60000"/>
                        <a:lumOff val="40000"/>
                      </a:schemeClr>
                    </a:gs>
                  </a:gsLst>
                  <a:lin ang="5400000"/>
                </a:gradFill>
                <a:effectLst>
                  <a:glow rad="228600">
                    <a:schemeClr val="accent2">
                      <a:satMod val="175000"/>
                      <a:alpha val="40000"/>
                    </a:schemeClr>
                  </a:glow>
                  <a:reflection blurRad="6350" stA="53000" endA="300" endPos="35500" dir="5400000" sy="-90000" algn="bl" rotWithShape="0"/>
                </a:effectLst>
                <a:latin typeface="Algerian" panose="04020705040A02060702" pitchFamily="82" charset="0"/>
              </a:rPr>
              <a:t>Les amandes en Provence</a:t>
            </a:r>
            <a:endParaRPr lang="fr-FR"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glow rad="228600">
                  <a:schemeClr val="accent2">
                    <a:satMod val="175000"/>
                    <a:alpha val="40000"/>
                  </a:schemeClr>
                </a:glow>
                <a:reflection blurRad="6350" stA="53000" endA="300" endPos="35500" dir="5400000" sy="-90000" algn="bl" rotWithShape="0"/>
              </a:effectLst>
              <a:latin typeface="Algerian" panose="04020705040A02060702" pitchFamily="82" charset="0"/>
            </a:endParaRPr>
          </a:p>
        </p:txBody>
      </p:sp>
    </p:spTree>
    <p:extLst>
      <p:ext uri="{BB962C8B-B14F-4D97-AF65-F5344CB8AC3E}">
        <p14:creationId xmlns:p14="http://schemas.microsoft.com/office/powerpoint/2010/main" val="37098621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250" advTm="14000">
        <p15:prstTrans prst="win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iterate type="lt">
                                    <p:tmPct val="0"/>
                                  </p:iterate>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down)">
                                      <p:cBhvr>
                                        <p:cTn id="7" dur="580">
                                          <p:stCondLst>
                                            <p:cond delay="0"/>
                                          </p:stCondLst>
                                        </p:cTn>
                                        <p:tgtEl>
                                          <p:spTgt spid="8">
                                            <p:txEl>
                                              <p:pRg st="0" end="0"/>
                                            </p:txEl>
                                          </p:spTgt>
                                        </p:tgtEl>
                                      </p:cBhvr>
                                    </p:animEffect>
                                    <p:anim calcmode="lin" valueType="num">
                                      <p:cBhvr>
                                        <p:cTn id="8" dur="1822" tmFilter="0,0; 0.14,0.36; 0.43,0.73; 0.71,0.91; 1.0,1.0">
                                          <p:stCondLst>
                                            <p:cond delay="0"/>
                                          </p:stCondLst>
                                        </p:cTn>
                                        <p:tgtEl>
                                          <p:spTgt spid="8">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xEl>
                                              <p:pRg st="0" end="0"/>
                                            </p:txEl>
                                          </p:spTgt>
                                        </p:tgtEl>
                                      </p:cBhvr>
                                      <p:to x="100000" y="60000"/>
                                    </p:animScale>
                                    <p:animScale>
                                      <p:cBhvr>
                                        <p:cTn id="14" dur="166" decel="50000">
                                          <p:stCondLst>
                                            <p:cond delay="676"/>
                                          </p:stCondLst>
                                        </p:cTn>
                                        <p:tgtEl>
                                          <p:spTgt spid="8">
                                            <p:txEl>
                                              <p:pRg st="0" end="0"/>
                                            </p:txEl>
                                          </p:spTgt>
                                        </p:tgtEl>
                                      </p:cBhvr>
                                      <p:to x="100000" y="100000"/>
                                    </p:animScale>
                                    <p:animScale>
                                      <p:cBhvr>
                                        <p:cTn id="15" dur="26">
                                          <p:stCondLst>
                                            <p:cond delay="1312"/>
                                          </p:stCondLst>
                                        </p:cTn>
                                        <p:tgtEl>
                                          <p:spTgt spid="8">
                                            <p:txEl>
                                              <p:pRg st="0" end="0"/>
                                            </p:txEl>
                                          </p:spTgt>
                                        </p:tgtEl>
                                      </p:cBhvr>
                                      <p:to x="100000" y="80000"/>
                                    </p:animScale>
                                    <p:animScale>
                                      <p:cBhvr>
                                        <p:cTn id="16" dur="166" decel="50000">
                                          <p:stCondLst>
                                            <p:cond delay="1338"/>
                                          </p:stCondLst>
                                        </p:cTn>
                                        <p:tgtEl>
                                          <p:spTgt spid="8">
                                            <p:txEl>
                                              <p:pRg st="0" end="0"/>
                                            </p:txEl>
                                          </p:spTgt>
                                        </p:tgtEl>
                                      </p:cBhvr>
                                      <p:to x="100000" y="100000"/>
                                    </p:animScale>
                                    <p:animScale>
                                      <p:cBhvr>
                                        <p:cTn id="17" dur="26">
                                          <p:stCondLst>
                                            <p:cond delay="1642"/>
                                          </p:stCondLst>
                                        </p:cTn>
                                        <p:tgtEl>
                                          <p:spTgt spid="8">
                                            <p:txEl>
                                              <p:pRg st="0" end="0"/>
                                            </p:txEl>
                                          </p:spTgt>
                                        </p:tgtEl>
                                      </p:cBhvr>
                                      <p:to x="100000" y="90000"/>
                                    </p:animScale>
                                    <p:animScale>
                                      <p:cBhvr>
                                        <p:cTn id="18" dur="166" decel="50000">
                                          <p:stCondLst>
                                            <p:cond delay="1668"/>
                                          </p:stCondLst>
                                        </p:cTn>
                                        <p:tgtEl>
                                          <p:spTgt spid="8">
                                            <p:txEl>
                                              <p:pRg st="0" end="0"/>
                                            </p:txEl>
                                          </p:spTgt>
                                        </p:tgtEl>
                                      </p:cBhvr>
                                      <p:to x="100000" y="100000"/>
                                    </p:animScale>
                                    <p:animScale>
                                      <p:cBhvr>
                                        <p:cTn id="19" dur="26">
                                          <p:stCondLst>
                                            <p:cond delay="1808"/>
                                          </p:stCondLst>
                                        </p:cTn>
                                        <p:tgtEl>
                                          <p:spTgt spid="8">
                                            <p:txEl>
                                              <p:pRg st="0" end="0"/>
                                            </p:txEl>
                                          </p:spTgt>
                                        </p:tgtEl>
                                      </p:cBhvr>
                                      <p:to x="100000" y="95000"/>
                                    </p:animScale>
                                    <p:animScale>
                                      <p:cBhvr>
                                        <p:cTn id="20" dur="166" decel="50000">
                                          <p:stCondLst>
                                            <p:cond delay="1834"/>
                                          </p:stCondLst>
                                        </p:cTn>
                                        <p:tgtEl>
                                          <p:spTgt spid="8">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grpId="0"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2000"/>
                                        <p:tgtEl>
                                          <p:spTgt spid="4"/>
                                        </p:tgtEl>
                                      </p:cBhvr>
                                    </p:animEffect>
                                    <p:anim calcmode="lin" valueType="num">
                                      <p:cBhvr>
                                        <p:cTn id="34" dur="2000" fill="hold"/>
                                        <p:tgtEl>
                                          <p:spTgt spid="4"/>
                                        </p:tgtEl>
                                        <p:attrNameLst>
                                          <p:attrName>ppt_w</p:attrName>
                                        </p:attrNameLst>
                                      </p:cBhvr>
                                      <p:tavLst>
                                        <p:tav tm="0" fmla="#ppt_w*sin(2.5*pi*$)">
                                          <p:val>
                                            <p:fltVal val="0"/>
                                          </p:val>
                                        </p:tav>
                                        <p:tav tm="100000">
                                          <p:val>
                                            <p:fltVal val="1"/>
                                          </p:val>
                                        </p:tav>
                                      </p:tavLst>
                                    </p:anim>
                                    <p:anim calcmode="lin" valueType="num">
                                      <p:cBhvr>
                                        <p:cTn id="35"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TotalTime>
  <Words>155</Words>
  <Application>Microsoft Office PowerPoint</Application>
  <PresentationFormat>Grand écran</PresentationFormat>
  <Paragraphs>55</Paragraphs>
  <Slides>16</Slides>
  <Notes>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Algerian</vt: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2021-11-02T12:53:57Z</dcterms:created>
  <dcterms:modified xsi:type="dcterms:W3CDTF">2021-11-02T13:48:29Z</dcterms:modified>
</cp:coreProperties>
</file>