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X389yiSDFkFULgrdqMtXg==" hashData="CP2z5V9c23Mr2Z/1Gvii/PBdt2HmkGvRcDua1DPlxO+q34MmGH+kew62FULho8WbilI/P0b9hmVaF/0vwkCBk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84" y="2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60E93-ED69-410D-B553-46CDE48A1D9E}" type="datetimeFigureOut">
              <a:rPr lang="fr-FR" smtClean="0"/>
              <a:t>05/06/2021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2A6DE-A108-428B-9017-C0618B72F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207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339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06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831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701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53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091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6339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107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11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116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123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109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720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8370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59434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47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863B-EBD0-4255-B68A-5E820B20A3F1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49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65110-FE34-48DA-B9FB-979A5C07502C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09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98C1-3C7D-4F43-9108-5A36179168B5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535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A89D-D595-4357-A435-A8368B56DAB7}" type="datetime1">
              <a:rPr lang="fr-FR" smtClean="0"/>
              <a:t>05/06/2021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14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83F5E-71F5-4664-A8BF-C96ED6DC8FEB}" type="datetime1">
              <a:rPr lang="fr-FR" smtClean="0"/>
              <a:t>05/06/2021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151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1CB9-5041-48A5-977E-F3F071AAF4DC}" type="datetime1">
              <a:rPr lang="fr-FR" smtClean="0"/>
              <a:t>05/06/2021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60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A530-1C15-4FDE-9681-0E22157CC452}" type="datetime1">
              <a:rPr lang="fr-FR" smtClean="0"/>
              <a:t>05/06/2021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1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827B-1E66-4FA6-BD92-80D62661A5EB}" type="datetime1">
              <a:rPr lang="fr-FR" smtClean="0"/>
              <a:t>05/06/2021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02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748F5-CF06-4359-8F8E-C9588E62CCF1}" type="datetime1">
              <a:rPr lang="fr-FR" smtClean="0"/>
              <a:t>05/06/2021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49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A2A1-6436-46B4-BD65-0BCAA9438634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91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9931-F8DC-4429-81B2-8A689A5BEF71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6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2000">
              <a:schemeClr val="accent6">
                <a:lumMod val="75000"/>
              </a:schemeClr>
            </a:gs>
            <a:gs pos="99000">
              <a:schemeClr val="accent4">
                <a:lumMod val="60000"/>
                <a:lumOff val="40000"/>
              </a:schemeClr>
            </a:gs>
            <a:gs pos="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69B94-AAD1-45EB-A0B7-F19FC86DE65D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73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4017" y="2959714"/>
            <a:ext cx="965193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 </a:t>
            </a:r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N°9 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39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  <p:sndAc>
          <p:stSnd loop="1">
            <p:snd r:embed="rId3" name="Mon pays de Provence(Charles Cartigny.wav"/>
          </p:stSnd>
        </p:sndAc>
      </p:transition>
    </mc:Choice>
    <mc:Fallback>
      <p:transition spd="slow" advTm="16000">
        <p:fade/>
        <p:sndAc>
          <p:stSnd loop="1">
            <p:snd r:embed="rId3" name="Mon pays de Provence(Charles Cartig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675862"/>
            <a:ext cx="105156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L'appellation Drôme provençale concerne une région touristique du département de la Drôme, et qui en occupe approximativement le tiers sud. 42 % des communes de la Drôme font partie de la Drôme provençale.</a:t>
            </a:r>
            <a:endParaRPr lang="fr-FR" sz="4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2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5"/>
          <a:stretch/>
        </p:blipFill>
        <p:spPr>
          <a:xfrm>
            <a:off x="662608" y="583096"/>
            <a:ext cx="10893287" cy="5618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588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0201"/>
            <a:ext cx="10866782" cy="5602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05557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8573"/>
            <a:ext cx="10880033" cy="5600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506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536" r="194"/>
          <a:stretch/>
        </p:blipFill>
        <p:spPr>
          <a:xfrm>
            <a:off x="1500188" y="836110"/>
            <a:ext cx="9244012" cy="521533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8830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6944" y="842962"/>
            <a:ext cx="7758112" cy="51720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36417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8381" y="890587"/>
            <a:ext cx="7615237" cy="507682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8094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5988" y="873172"/>
            <a:ext cx="7758112" cy="515277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0137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59731" y="790266"/>
            <a:ext cx="8872538" cy="527746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5263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7413" y="855791"/>
            <a:ext cx="7929561" cy="518064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9720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0275" y="831850"/>
            <a:ext cx="7829550" cy="52197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7832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586" t="9752" r="3063" b="12934"/>
          <a:stretch/>
        </p:blipFill>
        <p:spPr>
          <a:xfrm>
            <a:off x="1651523" y="842962"/>
            <a:ext cx="8888954" cy="51720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0521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3112" y="894519"/>
            <a:ext cx="8086725" cy="50570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0241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9812" y="909464"/>
            <a:ext cx="7572375" cy="503907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81274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27582" y="2967335"/>
            <a:ext cx="81235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46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</TotalTime>
  <Words>139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2021-03-28T17:51:20Z</dcterms:created>
  <dcterms:modified xsi:type="dcterms:W3CDTF">2021-06-05T09:40:45Z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