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BgwyUr1ecOBE/iZxTO4vA==" hashData="6eMT6s3rkOQoRkR8zEk6n9CWAcWMbbDBCUyGAHaqpvkNbeoksEtpb7MuIelTL6KiSDhS7JFg1PXWFSxApshW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</a:t>
            </a:r>
            <a:r>
              <a:rPr lang="fr-FR" sz="5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Provençale </a:t>
            </a:r>
            <a:r>
              <a:rPr lang="fr-FR" sz="5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N°8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543" y="963794"/>
            <a:ext cx="9586913" cy="49304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4462" y="952223"/>
            <a:ext cx="9258301" cy="48981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874572"/>
            <a:ext cx="8058150" cy="51331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0"/>
          <a:stretch/>
        </p:blipFill>
        <p:spPr>
          <a:xfrm>
            <a:off x="2188368" y="881064"/>
            <a:ext cx="7815264" cy="509587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50" y="871538"/>
            <a:ext cx="6800850" cy="51006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8850" y="850900"/>
            <a:ext cx="7786688" cy="51911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325" y="808063"/>
            <a:ext cx="6943725" cy="52061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63" y="775097"/>
            <a:ext cx="7086600" cy="53149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"/>
          <a:stretch/>
        </p:blipFill>
        <p:spPr>
          <a:xfrm>
            <a:off x="1873800" y="914400"/>
            <a:ext cx="8444400" cy="5029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2021-03-28T17:51:20Z</dcterms:created>
  <dcterms:modified xsi:type="dcterms:W3CDTF">2021-06-05T09:21:38Z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