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NjaMPRWaivaCLGKDnNhpQ==" hashData="2Kt1nD9zr5mtdNVTpkhWNiAhSqVY9fL3LS2s6undEGFdz1HUhPEoJTLhv/SnGGniqi/ZDso0qneWlr6cxwZF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84" y="2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05/06/2021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05/06/2021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05/06/2021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05/06/2021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4017" y="2959714"/>
            <a:ext cx="965193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N°7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63779" y="1371601"/>
            <a:ext cx="8849202" cy="460438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1150" y="964423"/>
            <a:ext cx="9029700" cy="492915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612" y="969518"/>
            <a:ext cx="8486775" cy="475259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42585" y="1064419"/>
            <a:ext cx="8891589" cy="472916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643062" y="1143000"/>
            <a:ext cx="8958263" cy="470058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6013" y="965337"/>
            <a:ext cx="7443787" cy="494314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8771" y="949393"/>
            <a:ext cx="8954458" cy="495921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25" y="872807"/>
            <a:ext cx="7900988" cy="510930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537" y="885271"/>
            <a:ext cx="8129587" cy="506668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2021-03-28T17:51:20Z</dcterms:created>
  <dcterms:modified xsi:type="dcterms:W3CDTF">2021-06-05T08:57:45Z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