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/pU/n23xZ9wpEA/1WoULA==" hashData="lyS/J8J7XzUU2HT4c0QNA6R4/OknmBGgYiaLV5HQ2/cmZoexUJnIR7cc//nl928Kvfc/DimKQyxFHryohSKa8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" y="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05/06/2021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05/06/2021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05/06/2021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9651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N°6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56" r="-84" b="-7"/>
          <a:stretch/>
        </p:blipFill>
        <p:spPr>
          <a:xfrm>
            <a:off x="1513046" y="878522"/>
            <a:ext cx="9165908" cy="510095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3137" y="860425"/>
            <a:ext cx="7705725" cy="51371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0138" y="942975"/>
            <a:ext cx="10072688" cy="492918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588" y="994646"/>
            <a:ext cx="7315200" cy="490061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64" y="958561"/>
            <a:ext cx="7216472" cy="494087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9862" y="889396"/>
            <a:ext cx="6772275" cy="507920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150" y="900112"/>
            <a:ext cx="6743700" cy="50577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531" y="933233"/>
            <a:ext cx="7500937" cy="499153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349" y="853678"/>
            <a:ext cx="6729413" cy="50470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2021-03-28T17:51:20Z</dcterms:created>
  <dcterms:modified xsi:type="dcterms:W3CDTF">2021-06-05T08:40:47Z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