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KhqR4BgexuNtr8kGODXrQ==" hashData="3NHZOI+S1j4b8BrtKeR2sYIXR5fNh4YpFdP1KJMZ7idymCFkSOyz3pmj1kmjw6PGh5uj2L13rHFrVHjji/n1B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75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9651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N°5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1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68" b="6427"/>
          <a:stretch/>
        </p:blipFill>
        <p:spPr>
          <a:xfrm>
            <a:off x="631962" y="624507"/>
            <a:ext cx="10963689" cy="5564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609" y="636104"/>
            <a:ext cx="10813773" cy="5592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338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77" r="10652"/>
          <a:stretch/>
        </p:blipFill>
        <p:spPr>
          <a:xfrm>
            <a:off x="641736" y="556590"/>
            <a:ext cx="10893287" cy="56586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871" y="609598"/>
            <a:ext cx="10848269" cy="5618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837" r="-504" b="15854"/>
          <a:stretch/>
        </p:blipFill>
        <p:spPr>
          <a:xfrm>
            <a:off x="649357" y="609599"/>
            <a:ext cx="10946295" cy="55915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347" r="-543" b="12264"/>
          <a:stretch/>
        </p:blipFill>
        <p:spPr>
          <a:xfrm>
            <a:off x="617728" y="636104"/>
            <a:ext cx="10957252" cy="55791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3" b="12431"/>
          <a:stretch/>
        </p:blipFill>
        <p:spPr>
          <a:xfrm>
            <a:off x="675862" y="626303"/>
            <a:ext cx="10934528" cy="55957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61" r="8" b="18696"/>
          <a:stretch/>
        </p:blipFill>
        <p:spPr>
          <a:xfrm>
            <a:off x="680995" y="629253"/>
            <a:ext cx="10821892" cy="56075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231" r="-208" b="19903"/>
          <a:stretch/>
        </p:blipFill>
        <p:spPr>
          <a:xfrm>
            <a:off x="622852" y="605150"/>
            <a:ext cx="10933044" cy="5613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2021-03-28T17:51:20Z</dcterms:created>
  <dcterms:modified xsi:type="dcterms:W3CDTF">2021-04-03T03:24:43Z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