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PGKFNMAJg9bkVdx3V3oKw==" hashData="0FgaIrwv9t8WpTvyewG0ZcrsfyPQbuctQz+H0p7G/w+J07OYtrF8j7NF3zN0x/Py2M/pPCEhYvFO17QtL4n4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75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4017" y="2959714"/>
            <a:ext cx="965193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N°4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1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609" y="609600"/>
            <a:ext cx="10926288" cy="5618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4945" y="639313"/>
            <a:ext cx="10841985" cy="556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5463" r="-189" b="10582"/>
          <a:stretch/>
        </p:blipFill>
        <p:spPr>
          <a:xfrm>
            <a:off x="675242" y="649357"/>
            <a:ext cx="10854149" cy="5539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622852"/>
            <a:ext cx="10813774" cy="56321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3" b="10681"/>
          <a:stretch/>
        </p:blipFill>
        <p:spPr>
          <a:xfrm>
            <a:off x="662609" y="617839"/>
            <a:ext cx="10853531" cy="5597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10" y="609600"/>
            <a:ext cx="10910460" cy="5592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"/>
          <a:stretch/>
        </p:blipFill>
        <p:spPr>
          <a:xfrm>
            <a:off x="622852" y="596348"/>
            <a:ext cx="10893287" cy="5629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810" y="556590"/>
            <a:ext cx="10910460" cy="57845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7"/>
          <a:stretch/>
        </p:blipFill>
        <p:spPr>
          <a:xfrm>
            <a:off x="663997" y="609601"/>
            <a:ext cx="10896121" cy="55811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03/04/2021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1000">
        <p14:flythrough dir="out" hasBounce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2021-03-28T17:51:20Z</dcterms:created>
  <dcterms:modified xsi:type="dcterms:W3CDTF">2021-04-03T03:11:42Z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