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xgfxNFX7cr/8Fqaqo7xpA==" hashData="yvXKyUMFfDp9A7nr3ORWZf2FNS00FLbiQK2VjvA+Mmt/koNIYzOLA5ZBFiPN4/WEUPx5Zjmkv+/beGqk426x6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03/04/2021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03/04/2021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03/04/2021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75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4017" y="2959714"/>
            <a:ext cx="947881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N°3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1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1255" y="569843"/>
            <a:ext cx="10894884" cy="56452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9114" y="649357"/>
            <a:ext cx="10865568" cy="55589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9002" y="612083"/>
            <a:ext cx="10853996" cy="56338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6143" y="596348"/>
            <a:ext cx="10876499" cy="55612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0"/>
          <a:stretch/>
        </p:blipFill>
        <p:spPr>
          <a:xfrm>
            <a:off x="675861" y="638019"/>
            <a:ext cx="10864837" cy="55714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727" r="-431"/>
          <a:stretch/>
        </p:blipFill>
        <p:spPr>
          <a:xfrm>
            <a:off x="675861" y="625327"/>
            <a:ext cx="10840278" cy="55866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366" y="631332"/>
            <a:ext cx="10760764" cy="55878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3252" y="609600"/>
            <a:ext cx="10922644" cy="56321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609" y="622853"/>
            <a:ext cx="10850321" cy="55864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2021-03-28T17:51:20Z</dcterms:created>
  <dcterms:modified xsi:type="dcterms:W3CDTF">2021-04-03T02:59:35Z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