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wAdAy+u7qJ0qV9pBwD+Qg==" hashData="VLFfzpTNCb73vXRiS+gV6s/aSBH1aNdgNSwHefVgbYStSe3d4XdNI/QEsDvACywh7N81Ze1Q9xleduVcPsoz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90" y="5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08/06/2021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08/06/2021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08/06/2021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08/06/2021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08/06/2021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08/06/2021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08/06/2021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99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08/06/2021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65226" y="2967335"/>
            <a:ext cx="98615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N°29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6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08/06/2021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08/06/2021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08/06/2021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08/06/2021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08/06/2021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26465" y="842950"/>
            <a:ext cx="9433496" cy="515551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08/06/2021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792" y="658368"/>
            <a:ext cx="10908566" cy="556158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08/06/2021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594" r="-220" b="11725"/>
          <a:stretch/>
        </p:blipFill>
        <p:spPr>
          <a:xfrm>
            <a:off x="789450" y="665995"/>
            <a:ext cx="10564350" cy="54916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08/06/2021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4751" y="584478"/>
            <a:ext cx="9400033" cy="563062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08/06/2021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0864" y="621791"/>
            <a:ext cx="7498080" cy="562356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08/06/2021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9153" y="630798"/>
            <a:ext cx="7479792" cy="559184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08/06/2021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6104" y="619688"/>
            <a:ext cx="7479792" cy="561862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08/06/2021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934" r="-146"/>
          <a:stretch/>
        </p:blipFill>
        <p:spPr>
          <a:xfrm>
            <a:off x="1917192" y="610362"/>
            <a:ext cx="8357616" cy="563727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08/06/2021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8428" y="642503"/>
            <a:ext cx="9915144" cy="557299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08/06/2021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</TotalTime>
  <Words>133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2021-03-28T17:51:20Z</dcterms:created>
  <dcterms:modified xsi:type="dcterms:W3CDTF">2021-06-08T09:43:36Z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