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qoU9U5wvdxeHEn6XhWj7Q==" hashData="VT8eDZW11pnKzK4fqMvQsmtrPIgggMGlBvupSZDkn2pkIAyJg353Ql3Pe9TWNQRp6PkOiaJltU5oZyCoOnYc1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07/06/2021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07/06/2021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07/06/2021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07/06/2021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07/06/2021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N°28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9044" y="664004"/>
            <a:ext cx="8733182" cy="55427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887" y="606287"/>
            <a:ext cx="7500730" cy="56255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5" y="627808"/>
            <a:ext cx="9329530" cy="56023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5" y="614237"/>
            <a:ext cx="9356036" cy="56136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209" y="609910"/>
            <a:ext cx="9660834" cy="563045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383" y="596347"/>
            <a:ext cx="7540487" cy="565536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70" y="590145"/>
            <a:ext cx="8945217" cy="56525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0503" y="612587"/>
            <a:ext cx="9064487" cy="564934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2139" y="608725"/>
            <a:ext cx="7474226" cy="56206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2021-03-28T17:51:20Z</dcterms:created>
  <dcterms:modified xsi:type="dcterms:W3CDTF">2021-06-07T05:44:58Z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