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pJIme5Zm2o2cN8hfEOQQ==" hashData="J308uzNYQWGffCtwWmjJuLYY2p5SuIKVrw26q1r9T1JYwvOALENDaVJH/lxnUXDzSyJ2ByIC+ioS+nK1SQYF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07/06/2021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07/06/2021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07/06/2021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N°27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1235" y="637849"/>
            <a:ext cx="9342782" cy="55993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4" y="632174"/>
            <a:ext cx="9978887" cy="56160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3" y="597396"/>
            <a:ext cx="8454887" cy="56455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626" y="582237"/>
            <a:ext cx="7646503" cy="56640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383" y="606286"/>
            <a:ext cx="7513982" cy="56354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3" y="606287"/>
            <a:ext cx="7474226" cy="560567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348" y="616279"/>
            <a:ext cx="7977809" cy="56068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6" y="654231"/>
            <a:ext cx="9011479" cy="55823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565050"/>
            <a:ext cx="10084905" cy="56756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2021-06-07T05:31:11Z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