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A88PnKB8q+5vqhNGDCPWg==" hashData="jyLzJIUMVwe8Db4xP+hvxBvWjdrxyYArCzin0dikgV+Lyti7wNDWYQ2Eh6QPWUuSTpIodG1lWIpKy0OoQ6ceM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41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07/06/2021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07/06/2021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07/06/2021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07/06/2021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07/06/2021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07/06/2021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5226" y="2967335"/>
            <a:ext cx="9861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N°26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799" y="610197"/>
            <a:ext cx="8574157" cy="566386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5061" y="577210"/>
            <a:ext cx="8494644" cy="564196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0" y="596347"/>
            <a:ext cx="10031896" cy="564294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2139" y="623199"/>
            <a:ext cx="7460974" cy="560165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391" y="609709"/>
            <a:ext cx="7474226" cy="559887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8313" y="593034"/>
            <a:ext cx="8441636" cy="562775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626" y="614503"/>
            <a:ext cx="7606748" cy="562899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809" y="621977"/>
            <a:ext cx="8441634" cy="560524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8470" y="629120"/>
            <a:ext cx="9422296" cy="560688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2021-03-28T17:51:20Z</dcterms:created>
  <dcterms:modified xsi:type="dcterms:W3CDTF">2021-06-07T05:06:59Z</dcterms:modified>
</cp:coreProperties>
</file>