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UK8k36vmnAHpYP9Sas9cQ==" hashData="VZ9sLNX7X2QzFZ7YHoX+AOO349DZ/sOx0EswXdrZpKrkXgyTZu7qptKELi+gTQvuXcOH/7SF2gynOKDTBpIk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07/06/2021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07/06/2021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07/06/2021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N°25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6122" y="619589"/>
            <a:ext cx="7566991" cy="56067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593035"/>
            <a:ext cx="8507896" cy="56719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383" y="609600"/>
            <a:ext cx="10632451" cy="560861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6" y="603084"/>
            <a:ext cx="8454887" cy="56365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7" y="586408"/>
            <a:ext cx="7527236" cy="56454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809" y="596348"/>
            <a:ext cx="8489844" cy="56245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557" y="594807"/>
            <a:ext cx="8481391" cy="56507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608706"/>
            <a:ext cx="9992139" cy="561082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12" y="609294"/>
            <a:ext cx="8415131" cy="56128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2021-03-28T17:51:20Z</dcterms:created>
  <dcterms:modified xsi:type="dcterms:W3CDTF">2021-06-07T04:50:24Z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