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l4hLyHTqYWBxUyBkH7Grw==" hashData="Pm/BzlJjxGknNUNaK80Yt793pGX49nxHb69CC2X5ZF7xu9wjsZc/EvHYWxaYgPQkynGu3DYhlGJA45Cd0NXH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N°24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6" y="619205"/>
            <a:ext cx="7991061" cy="56289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626" y="601870"/>
            <a:ext cx="7619999" cy="56444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95" y="548999"/>
            <a:ext cx="10926169" cy="57447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3248" y="618030"/>
            <a:ext cx="9610263" cy="56219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129" y="596347"/>
            <a:ext cx="7527235" cy="5645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0" y="617012"/>
            <a:ext cx="7460975" cy="55941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3"/>
          <a:stretch/>
        </p:blipFill>
        <p:spPr>
          <a:xfrm>
            <a:off x="653995" y="609600"/>
            <a:ext cx="10862144" cy="56234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0" y="589737"/>
            <a:ext cx="8454887" cy="564314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5" y="578254"/>
            <a:ext cx="8878957" cy="56508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2021-03-28T17:51:20Z</dcterms:created>
  <dcterms:modified xsi:type="dcterms:W3CDTF">2021-06-06T19:05:56Z</dcterms:modified>
</cp:coreProperties>
</file>