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5xz8tltoiVr6A19pY84Nw==" hashData="WNEREtIXnZiecYJtUBvAW5G6caAq2MDqrAx4FCc6KsNO2Hb8JcOF5cyt09GUs6aIFzoEb4KP1tUX/Abw5Uzc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N°23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77"/>
          <a:stretch/>
        </p:blipFill>
        <p:spPr>
          <a:xfrm>
            <a:off x="624618" y="821635"/>
            <a:ext cx="10913478" cy="52346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557" y="607297"/>
            <a:ext cx="8428382" cy="56257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61" y="604580"/>
            <a:ext cx="10204173" cy="56342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365" y="715617"/>
            <a:ext cx="10800522" cy="54598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629" r="145" b="8619"/>
          <a:stretch/>
        </p:blipFill>
        <p:spPr>
          <a:xfrm>
            <a:off x="2101297" y="611919"/>
            <a:ext cx="7989405" cy="56189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809" y="591649"/>
            <a:ext cx="8468140" cy="56481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5"/>
          <a:stretch/>
        </p:blipFill>
        <p:spPr>
          <a:xfrm>
            <a:off x="1417981" y="625470"/>
            <a:ext cx="9554817" cy="56070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8" y="615830"/>
            <a:ext cx="8468138" cy="56351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626" y="576470"/>
            <a:ext cx="7513983" cy="563548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2021-06-06T18:49:21Z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