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7cLk3RH2dRmzrhGnE4Dhg==" hashData="vctyloxMAmJbPG0SKK+dIozWVmg0GEW1PFd8WbfboQ6MLnEHH6ohN9uhqmNVCcNCBRU2ReHSMxOZLJL6JEzDm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06/06/2021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06/06/2021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06/06/2021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06/06/2021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06/06/2021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06/06/2021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5226" y="2967335"/>
            <a:ext cx="98615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N°22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601869"/>
            <a:ext cx="8375374" cy="55835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99" r="176" b="10130"/>
          <a:stretch/>
        </p:blipFill>
        <p:spPr>
          <a:xfrm>
            <a:off x="1404730" y="606314"/>
            <a:ext cx="9236766" cy="564015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4" y="593035"/>
            <a:ext cx="8494644" cy="566309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13" y="637208"/>
            <a:ext cx="8375374" cy="558358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303" y="604631"/>
            <a:ext cx="8428383" cy="561343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96" y="629081"/>
            <a:ext cx="7368208" cy="55998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662" y="585428"/>
            <a:ext cx="7235686" cy="564578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2560" r="-32" b="13043"/>
          <a:stretch/>
        </p:blipFill>
        <p:spPr>
          <a:xfrm>
            <a:off x="1033671" y="602508"/>
            <a:ext cx="10098156" cy="56362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2784" y="630141"/>
            <a:ext cx="8786190" cy="562316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06/06/2021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2021-03-28T17:51:20Z</dcterms:created>
  <dcterms:modified xsi:type="dcterms:W3CDTF">2021-06-06T18:23:53Z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