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5Mh6Y4pM0xGi5DDfOsoQ==" hashData="kY+lQ1rOra89389J3HWYcIl3WQAQMPynCmjt7QSXngcbJZzdWWPU3Ao7ObEekkAvMjp7gx1bnQeGpTjA3M+J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N°21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245" t="17504"/>
          <a:stretch/>
        </p:blipFill>
        <p:spPr>
          <a:xfrm>
            <a:off x="1618807" y="628159"/>
            <a:ext cx="8954386" cy="56016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69" y="616040"/>
            <a:ext cx="8931965" cy="560927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203"/>
          <a:stretch/>
        </p:blipFill>
        <p:spPr>
          <a:xfrm>
            <a:off x="1729408" y="611573"/>
            <a:ext cx="8733183" cy="56196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539" y="601417"/>
            <a:ext cx="8600661" cy="56119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2" y="583133"/>
            <a:ext cx="9435547" cy="56441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620250"/>
            <a:ext cx="8468140" cy="562630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52" r="-116"/>
          <a:stretch/>
        </p:blipFill>
        <p:spPr>
          <a:xfrm>
            <a:off x="1639293" y="606924"/>
            <a:ext cx="8913413" cy="56289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2" y="589941"/>
            <a:ext cx="8574157" cy="56519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622189"/>
            <a:ext cx="9316278" cy="558976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2021-03-28T17:51:20Z</dcterms:created>
  <dcterms:modified xsi:type="dcterms:W3CDTF">2021-06-06T17:45:24Z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