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FV+MmJO1wI8Dpqn32TuRQ==" hashData="ONO1IXJ9wHjIErW2YNbbZuzbqkZ0n57a4iumdaz2E+dsfsNuOPjH7fsjcbCTK8MBd4unGM0iuEpROao36cPu3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06/06/2021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06/06/2021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06/06/2021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06/06/2021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65226" y="2967335"/>
            <a:ext cx="98615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N°20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64"/>
          <a:stretch/>
        </p:blipFill>
        <p:spPr>
          <a:xfrm>
            <a:off x="2570922" y="602440"/>
            <a:ext cx="7010399" cy="562124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2383" y="606287"/>
            <a:ext cx="7540487" cy="565536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1" y="602931"/>
            <a:ext cx="10515600" cy="565213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5877" y="586408"/>
            <a:ext cx="7500731" cy="562554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5635" y="616226"/>
            <a:ext cx="7474226" cy="560567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4" b="14213"/>
          <a:stretch/>
        </p:blipFill>
        <p:spPr>
          <a:xfrm>
            <a:off x="1716156" y="605766"/>
            <a:ext cx="8759688" cy="563122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1809" y="613522"/>
            <a:ext cx="8441634" cy="562212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77" b="9929"/>
          <a:stretch/>
        </p:blipFill>
        <p:spPr>
          <a:xfrm>
            <a:off x="1913945" y="614026"/>
            <a:ext cx="8348870" cy="562994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" b="15411"/>
          <a:stretch/>
        </p:blipFill>
        <p:spPr>
          <a:xfrm>
            <a:off x="1653856" y="612175"/>
            <a:ext cx="8884288" cy="56336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102</TotalTime>
  <Words>133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2021-03-28T17:51:20Z</dcterms:created>
  <dcterms:modified xsi:type="dcterms:W3CDTF">2021-06-06T17:30:03Z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