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RUCyXpMUUFTfKiHHIXPLw==" hashData="KzM6NtPZgg/GbTEMoDDTJMsOcOd6LLsorY0Tar2CyzAJyBAQ/LucCI5RCwFag/+oh0P3HZjeWo9ebihkfqhY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75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N°2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1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035" y="622852"/>
            <a:ext cx="10860183" cy="5592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154" r="398"/>
          <a:stretch/>
        </p:blipFill>
        <p:spPr>
          <a:xfrm>
            <a:off x="702365" y="648884"/>
            <a:ext cx="10825059" cy="55648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565" r="-136" b="14062"/>
          <a:stretch/>
        </p:blipFill>
        <p:spPr>
          <a:xfrm>
            <a:off x="689114" y="637119"/>
            <a:ext cx="10818498" cy="5564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09" y="632297"/>
            <a:ext cx="10813775" cy="5525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406" r="430" b="5340"/>
          <a:stretch/>
        </p:blipFill>
        <p:spPr>
          <a:xfrm>
            <a:off x="654514" y="624284"/>
            <a:ext cx="10874878" cy="5590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697" r="-435" b="7908"/>
          <a:stretch/>
        </p:blipFill>
        <p:spPr>
          <a:xfrm>
            <a:off x="665399" y="631456"/>
            <a:ext cx="10804353" cy="55838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171" r="87" b="8952"/>
          <a:stretch/>
        </p:blipFill>
        <p:spPr>
          <a:xfrm>
            <a:off x="691549" y="628034"/>
            <a:ext cx="10808901" cy="56019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14" r="-98" b="14039"/>
          <a:stretch/>
        </p:blipFill>
        <p:spPr>
          <a:xfrm>
            <a:off x="689113" y="662609"/>
            <a:ext cx="10801211" cy="55430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072" r="145" b="8406"/>
          <a:stretch/>
        </p:blipFill>
        <p:spPr>
          <a:xfrm>
            <a:off x="630684" y="649358"/>
            <a:ext cx="10903505" cy="5570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2021-03-28T17:51:20Z</dcterms:created>
  <dcterms:modified xsi:type="dcterms:W3CDTF">2021-04-03T02:47:45Z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