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mzVFHVL1Blv6gMjW51lMg==" hashData="5HXpklNNzvuVwCKD4eye/TCjqoqB/0+VO9eNI9m1FOKaz9SZgVEeq3Uaq8kwNGqIXfsNOmfAX853vsUWo2u/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06/06/2021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06/06/2021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06/06/2021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N°19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7368" y="595811"/>
            <a:ext cx="9180450" cy="563271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5" y="611256"/>
            <a:ext cx="9978887" cy="561312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051" y="623928"/>
            <a:ext cx="8468139" cy="563660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76" b="13579"/>
          <a:stretch/>
        </p:blipFill>
        <p:spPr>
          <a:xfrm>
            <a:off x="1762539" y="611287"/>
            <a:ext cx="8666922" cy="562018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581439"/>
            <a:ext cx="10058400" cy="56578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39" y="576468"/>
            <a:ext cx="7527236" cy="56454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3183" y="596347"/>
            <a:ext cx="10018644" cy="563548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921" y="588893"/>
            <a:ext cx="10018643" cy="563548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596347"/>
            <a:ext cx="10031896" cy="564294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2021-03-28T17:51:20Z</dcterms:created>
  <dcterms:modified xsi:type="dcterms:W3CDTF">2021-06-06T16:45:29Z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