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lP4k+K2aF0CdgdS7UUSw==" hashData="hGMU3LbupLQwononHuDSd069SXGLLAur7plzVsbq908LKa4Q7QpcE24jhDHaoA06d+U9YK1iQdmUMZzh3L8a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N°18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3479" y="562486"/>
            <a:ext cx="7885042" cy="55951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50" r="-351" b="6137"/>
          <a:stretch/>
        </p:blipFill>
        <p:spPr>
          <a:xfrm>
            <a:off x="1696278" y="618193"/>
            <a:ext cx="8772939" cy="5638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30" y="607408"/>
            <a:ext cx="8203096" cy="56159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9" y="633466"/>
            <a:ext cx="8415129" cy="55998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557" y="598334"/>
            <a:ext cx="8468139" cy="56524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26820"/>
            <a:ext cx="10515600" cy="56043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287" y="611356"/>
            <a:ext cx="8719930" cy="56182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04379"/>
            <a:ext cx="8454887" cy="56140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609"/>
          <a:stretch/>
        </p:blipFill>
        <p:spPr>
          <a:xfrm>
            <a:off x="1666939" y="616336"/>
            <a:ext cx="8858122" cy="56253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2021-06-06T16:25:26Z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