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nYYh30umr55fsP8/vuMzg==" hashData="/q1itQG5Ys18Fhqm2OA4Gj501Amfnzx52ztkxuiWfO25jSi7w+3YVXYtd9mM1o/3j9PzeEVXzNe8RmPwtZm8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41618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06/06/2021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06/06/2021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06/06/2021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N°17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09" y="649705"/>
            <a:ext cx="10890419" cy="563801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1952" y="640734"/>
            <a:ext cx="8357616" cy="555626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1952" y="634820"/>
            <a:ext cx="8412480" cy="560460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088" y="597486"/>
            <a:ext cx="8503920" cy="565897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240" y="617003"/>
            <a:ext cx="8375904" cy="560766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856" y="634364"/>
            <a:ext cx="9930384" cy="55858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1952" y="624473"/>
            <a:ext cx="8394192" cy="56049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3664" y="592328"/>
            <a:ext cx="8467344" cy="56448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113" y="605135"/>
            <a:ext cx="10727773" cy="55524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867" r="51"/>
          <a:stretch/>
        </p:blipFill>
        <p:spPr>
          <a:xfrm>
            <a:off x="942244" y="475488"/>
            <a:ext cx="10307511" cy="590702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21082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</TotalTime>
  <Words>139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2021-03-28T17:51:20Z</dcterms:created>
  <dcterms:modified xsi:type="dcterms:W3CDTF">2021-06-06T15:28:52Z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