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OZjOAclQeDTKzckRUXOkw==" hashData="9zyo6/+W0hTpiXwRgL0WBdor515Np4fp8nubfYYufkewQxJ5DHwoI/Gy3cTijLhc32KxpHM21bXIV7qQWrsi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27401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06/06/2021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06/06/2021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06/06/2021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N°16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0" r="-666"/>
          <a:stretch/>
        </p:blipFill>
        <p:spPr>
          <a:xfrm>
            <a:off x="1441704" y="787456"/>
            <a:ext cx="9308592" cy="52830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99515">
            <a:off x="808030" y="2937034"/>
            <a:ext cx="4339732" cy="28878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592"/>
          <a:stretch/>
        </p:blipFill>
        <p:spPr>
          <a:xfrm>
            <a:off x="1133856" y="570554"/>
            <a:ext cx="9893808" cy="56993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584200"/>
            <a:ext cx="8522208" cy="56814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3664" y="622531"/>
            <a:ext cx="8449056" cy="56291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0512" y="572008"/>
            <a:ext cx="8449056" cy="563270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437" b="1252"/>
          <a:stretch/>
        </p:blipFill>
        <p:spPr>
          <a:xfrm>
            <a:off x="1901952" y="635303"/>
            <a:ext cx="8339328" cy="55094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362" y="642937"/>
            <a:ext cx="10201275" cy="55721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236" y="932688"/>
            <a:ext cx="10853528" cy="49926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16" b="2904"/>
          <a:stretch/>
        </p:blipFill>
        <p:spPr>
          <a:xfrm>
            <a:off x="1469136" y="440470"/>
            <a:ext cx="9253728" cy="59770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27925"/>
            <a:ext cx="10515600" cy="56021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0662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139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2021-03-28T17:51:20Z</dcterms:created>
  <dcterms:modified xsi:type="dcterms:W3CDTF">2021-06-06T09:01:53Z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