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aWwS/gw/EYp3rJ6XQw2Mw==" hashData="RP5zcro+NVTfIJz7M6cSTb48D73pmh3g0uNkxQPY4PU3AL/1mPqhfPlEq8jMmsajcyUcza6FetrG9YIcZff/x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38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660E93-ED69-410D-B553-46CDE48A1D9E}" type="datetimeFigureOut">
              <a:rPr lang="fr-FR" smtClean="0"/>
              <a:t>05/06/2021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D2A6DE-A108-428B-9017-C0618B72F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62072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73394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5069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98310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97017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0539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40915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6339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61072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2116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511681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51235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1094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27205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38370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6473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5863B-EBD0-4255-B68A-5E820B20A3F1}" type="datetime1">
              <a:rPr lang="fr-FR" smtClean="0"/>
              <a:t>05/06/2021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2493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65110-FE34-48DA-B9FB-979A5C07502C}" type="datetime1">
              <a:rPr lang="fr-FR" smtClean="0"/>
              <a:t>05/06/2021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1092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598C1-3C7D-4F43-9108-5A36179168B5}" type="datetime1">
              <a:rPr lang="fr-FR" smtClean="0"/>
              <a:t>05/06/2021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5351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A89D-D595-4357-A435-A8368B56DAB7}" type="datetime1">
              <a:rPr lang="fr-FR" smtClean="0"/>
              <a:t>05/06/2021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0149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83F5E-71F5-4664-A8BF-C96ED6DC8FEB}" type="datetime1">
              <a:rPr lang="fr-FR" smtClean="0"/>
              <a:t>05/06/2021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9151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31CB9-5041-48A5-977E-F3F071AAF4DC}" type="datetime1">
              <a:rPr lang="fr-FR" smtClean="0"/>
              <a:t>05/06/2021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9609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FA530-1C15-4FDE-9681-0E22157CC452}" type="datetime1">
              <a:rPr lang="fr-FR" smtClean="0"/>
              <a:t>05/06/2021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0919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C827B-1E66-4FA6-BD92-80D62661A5EB}" type="datetime1">
              <a:rPr lang="fr-FR" smtClean="0"/>
              <a:t>05/06/2021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6022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748F5-CF06-4359-8F8E-C9588E62CCF1}" type="datetime1">
              <a:rPr lang="fr-FR" smtClean="0"/>
              <a:t>05/06/2021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9494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0A2A1-6436-46B4-BD65-0BCAA9438634}" type="datetime1">
              <a:rPr lang="fr-FR" smtClean="0"/>
              <a:t>05/06/2021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2914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79931-F8DC-4429-81B2-8A689A5BEF71}" type="datetime1">
              <a:rPr lang="fr-FR" smtClean="0"/>
              <a:t>05/06/2021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2624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2">
                <a:lumMod val="75000"/>
              </a:schemeClr>
            </a:gs>
            <a:gs pos="62000">
              <a:schemeClr val="accent6">
                <a:lumMod val="75000"/>
              </a:schemeClr>
            </a:gs>
            <a:gs pos="99000">
              <a:schemeClr val="accent4">
                <a:lumMod val="60000"/>
                <a:lumOff val="40000"/>
              </a:schemeClr>
            </a:gs>
            <a:gs pos="0">
              <a:schemeClr val="accent6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B69B94-AAD1-45EB-A0B7-F19FC86DE65D}" type="datetime1">
              <a:rPr lang="fr-FR" smtClean="0"/>
              <a:t>05/06/2021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8736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234" y="584187"/>
            <a:ext cx="10853531" cy="56743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67533" y="2967335"/>
            <a:ext cx="965693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La Drôme </a:t>
            </a:r>
            <a:r>
              <a:rPr lang="fr-FR" sz="5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ProvençaleN°15 </a:t>
            </a:r>
            <a:endParaRPr lang="fr-FR" sz="5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4392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  <p:sndAc>
          <p:stSnd loop="1">
            <p:snd r:embed="rId3" name="Mon pays de Provence(Charles Cartigny.wav"/>
          </p:stSnd>
        </p:sndAc>
      </p:transition>
    </mc:Choice>
    <mc:Fallback>
      <p:transition spd="slow" advTm="16000">
        <p:fade/>
        <p:sndAc>
          <p:stSnd loop="1">
            <p:snd r:embed="rId3" name="Mon pays de Provence(Charles Cartign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38200" y="675862"/>
            <a:ext cx="1051560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L'appellation Drôme provençale concerne une région touristique du département de la Drôme, et qui en occupe approximativement le tiers sud. 42 % des communes de la Drôme font partie de la Drôme provençale.</a:t>
            </a:r>
            <a:endParaRPr lang="fr-FR" sz="4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624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3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45"/>
          <a:stretch/>
        </p:blipFill>
        <p:spPr>
          <a:xfrm>
            <a:off x="662608" y="583096"/>
            <a:ext cx="10893287" cy="56189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35889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4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357" y="620201"/>
            <a:ext cx="10866782" cy="56027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05557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5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357" y="628573"/>
            <a:ext cx="10880033" cy="56008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15062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6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1606" y="752737"/>
            <a:ext cx="8028788" cy="535252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988301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7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8069" y="797754"/>
            <a:ext cx="8189843" cy="5331507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36417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8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4574" y="686378"/>
            <a:ext cx="8136835" cy="5414694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080943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9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8156" y="679197"/>
            <a:ext cx="7288695" cy="545989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701379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10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8557" y="719877"/>
            <a:ext cx="8521147" cy="537643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52635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11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283" y="741141"/>
            <a:ext cx="10751434" cy="5375717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597208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12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1322" y="670042"/>
            <a:ext cx="8203095" cy="547370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78328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13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5461" y="726351"/>
            <a:ext cx="9621078" cy="5405297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105217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14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7825" y="734391"/>
            <a:ext cx="8150087" cy="543339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602410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234" y="584187"/>
            <a:ext cx="10853531" cy="56743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15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027582" y="2967335"/>
            <a:ext cx="812358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La Drôme Provençale</a:t>
            </a:r>
            <a:endParaRPr lang="fr-FR" sz="5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5462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71</TotalTime>
  <Words>132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19</cp:revision>
  <dcterms:created xsi:type="dcterms:W3CDTF">2021-03-28T17:51:20Z</dcterms:created>
  <dcterms:modified xsi:type="dcterms:W3CDTF">2021-06-05T19:01:40Z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