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SOIr/2eR7IfQYDWYNaHDg==" hashData="chkoUZXqwhay6D9n/AsfNxZynQABzjNJtvdwK4YQHwIkAXocxHUiggPrSLCrX4RCtK7Siz9PLkWGcnF/sNf8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3092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96596" y="2967335"/>
            <a:ext cx="9798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N°14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207" r="-165" b="15313"/>
          <a:stretch/>
        </p:blipFill>
        <p:spPr>
          <a:xfrm>
            <a:off x="1076148" y="832240"/>
            <a:ext cx="10039704" cy="519352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810" y="619538"/>
            <a:ext cx="8362120" cy="55747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104" y="831574"/>
            <a:ext cx="7832035" cy="52213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760894"/>
            <a:ext cx="7964557" cy="530970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548" y="761999"/>
            <a:ext cx="8547652" cy="53422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5" y="757822"/>
            <a:ext cx="8083826" cy="53599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157" y="735496"/>
            <a:ext cx="7209182" cy="54068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087" y="708246"/>
            <a:ext cx="8110330" cy="54237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843" y="756434"/>
            <a:ext cx="7991061" cy="53540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8050" y="730387"/>
            <a:ext cx="8600659" cy="53972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73146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139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2021-03-28T17:51:20Z</dcterms:created>
  <dcterms:modified xsi:type="dcterms:W3CDTF">2021-06-05T18:39:28Z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