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OlyiSXr8Drh5IKmsIzVYQ==" hashData="8I3aK0oQEwcT04f/SubTau8dNE1O1f8DD5g7Hxc1KGQmcfHszYHR4ZghsX89yNSAk3bfqXH2kOBqBpvY4S1i4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660E93-ED69-410D-B553-46CDE48A1D9E}" type="datetimeFigureOut">
              <a:rPr lang="fr-FR" smtClean="0"/>
              <a:t>05/06/2021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D2A6DE-A108-428B-9017-C0618B72F9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6207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394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06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98310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701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53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40915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633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107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116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116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1235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1094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720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837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2A6DE-A108-428B-9017-C0618B72F95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73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5863B-EBD0-4255-B68A-5E820B20A3F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49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65110-FE34-48DA-B9FB-979A5C07502C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09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598C1-3C7D-4F43-9108-5A36179168B5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5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1A89D-D595-4357-A435-A8368B56DAB7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14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583F5E-71F5-4664-A8BF-C96ED6DC8FEB}" type="datetime1">
              <a:rPr lang="fr-FR" smtClean="0"/>
              <a:t>05/06/2021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915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31CB9-5041-48A5-977E-F3F071AAF4DC}" type="datetime1">
              <a:rPr lang="fr-FR" smtClean="0"/>
              <a:t>05/06/2021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609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FA530-1C15-4FDE-9681-0E22157CC452}" type="datetime1">
              <a:rPr lang="fr-FR" smtClean="0"/>
              <a:t>05/06/2021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19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827B-1E66-4FA6-BD92-80D62661A5EB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022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748F5-CF06-4359-8F8E-C9588E62CCF1}" type="datetime1">
              <a:rPr lang="fr-FR" smtClean="0"/>
              <a:t>05/06/2021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494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A2A1-6436-46B4-BD65-0BCAA9438634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291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79931-F8DC-4429-81B2-8A689A5BEF71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62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2">
                <a:lumMod val="75000"/>
              </a:schemeClr>
            </a:gs>
            <a:gs pos="62000">
              <a:schemeClr val="accent6">
                <a:lumMod val="75000"/>
              </a:schemeClr>
            </a:gs>
            <a:gs pos="99000">
              <a:schemeClr val="accent4">
                <a:lumMod val="60000"/>
                <a:lumOff val="40000"/>
              </a:schemeClr>
            </a:gs>
            <a:gs pos="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69B94-AAD1-45EB-A0B7-F19FC86DE65D}" type="datetime1">
              <a:rPr lang="fr-FR" smtClean="0"/>
              <a:t>05/06/2021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E9B23-FAEC-4D6D-A1BA-7BEA9B12AB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73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96596" y="2967335"/>
            <a:ext cx="9798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 </a:t>
            </a:r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N°13 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39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  <p:sndAc>
          <p:stSnd loop="1">
            <p:snd r:embed="rId3" name="Mon pays de Provence(Charles Cartigny.wav"/>
          </p:stSnd>
        </p:sndAc>
      </p:transition>
    </mc:Choice>
    <mc:Fallback>
      <p:transition spd="slow" advTm="16000">
        <p:fade/>
        <p:sndAc>
          <p:stSnd loop="1">
            <p:snd r:embed="rId3" name="Mon pays de Provence(Charles Cartign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8200" y="675862"/>
            <a:ext cx="105156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L'appellation Drôme provençale concerne une région touristique du département de la Drôme, et qui en occupe approximativement le tiers sud. 42 % des communes de la Drôme font partie de la Drôme provençale.</a:t>
            </a:r>
            <a:endParaRPr lang="fr-FR" sz="4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4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5"/>
          <a:stretch/>
        </p:blipFill>
        <p:spPr>
          <a:xfrm>
            <a:off x="662608" y="583096"/>
            <a:ext cx="10893287" cy="561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588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0201"/>
            <a:ext cx="10866782" cy="56027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0555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8573"/>
            <a:ext cx="10880033" cy="5600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1506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6852"/>
          <a:stretch/>
        </p:blipFill>
        <p:spPr>
          <a:xfrm>
            <a:off x="1115944" y="727934"/>
            <a:ext cx="9909865" cy="542966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830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2052" y="828966"/>
            <a:ext cx="8494644" cy="52081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36417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6939" y="879888"/>
            <a:ext cx="7021374" cy="527770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809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8" y="934562"/>
            <a:ext cx="8136835" cy="502159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0137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8888" y="576469"/>
            <a:ext cx="7580242" cy="56851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52635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2140" y="616225"/>
            <a:ext cx="7474225" cy="560566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9720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5878" y="646042"/>
            <a:ext cx="7500731" cy="562554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832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2" t="511" r="-181" b="7910"/>
          <a:stretch/>
        </p:blipFill>
        <p:spPr>
          <a:xfrm>
            <a:off x="2441565" y="736489"/>
            <a:ext cx="7308869" cy="536978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5217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4051"/>
          <a:stretch/>
        </p:blipFill>
        <p:spPr>
          <a:xfrm>
            <a:off x="1553787" y="715075"/>
            <a:ext cx="9084425" cy="54278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024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5760" y="335280"/>
            <a:ext cx="11445240" cy="6172200"/>
          </a:xfrm>
          <a:prstGeom prst="rect">
            <a:avLst/>
          </a:prstGeom>
          <a:noFill/>
          <a:ln w="5080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0000">
                  <a:srgbClr val="FFFF00"/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65760" y="335280"/>
            <a:ext cx="11445240" cy="6187440"/>
          </a:xfrm>
          <a:prstGeom prst="rect">
            <a:avLst/>
          </a:prstGeom>
          <a:noFill/>
          <a:ln w="1524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256E5-0EAF-45D4-AD3B-FBA247CF77FE}" type="datetime1">
              <a:rPr lang="fr-FR" sz="18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05/06/2021</a:t>
            </a:fld>
            <a:endParaRPr lang="fr-FR" sz="18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234" y="584187"/>
            <a:ext cx="10853531" cy="5674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E9B23-FAEC-4D6D-A1BA-7BEA9B12AB1E}" type="slidenum">
              <a:rPr lang="fr-FR" sz="2400" b="1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27582" y="2967335"/>
            <a:ext cx="812358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Drôme Provençale</a:t>
            </a:r>
            <a:endParaRPr lang="fr-FR" sz="54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46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14:flythrough dir="out" hasBounce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338</TotalTime>
  <Words>133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2021-03-28T17:51:20Z</dcterms:created>
  <dcterms:modified xsi:type="dcterms:W3CDTF">2021-06-05T17:08:35Z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