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YzCqMDRjEGXo1reTKnLQA==" hashData="JbE4NgUu6bXGAPi3o/lgJNdwJsd4ZyUbhgGWy2q7wX5X1U4e/GX/QmjMJr37tFp2CjB/ePgIddtnpQqSew+T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4" y="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05/06/2021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3790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05/06/2021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05/06/2021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05/06/2021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73596" y="2967335"/>
            <a:ext cx="9844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N°12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3368" y="828675"/>
            <a:ext cx="10429634" cy="50863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09"/>
          <a:stretch/>
        </p:blipFill>
        <p:spPr>
          <a:xfrm>
            <a:off x="2109788" y="986616"/>
            <a:ext cx="7972424" cy="488476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3113" y="726503"/>
            <a:ext cx="8143875" cy="54303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4385" y="672238"/>
            <a:ext cx="8225465" cy="548535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7412" y="767019"/>
            <a:ext cx="7929563" cy="528901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7475" y="850106"/>
            <a:ext cx="6886575" cy="516493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747712"/>
            <a:ext cx="9525000" cy="53625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7668" y="737751"/>
            <a:ext cx="7176664" cy="538249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1700" y="882650"/>
            <a:ext cx="7743825" cy="51625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35398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5481" y="843022"/>
            <a:ext cx="8301037" cy="517195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139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2021-03-28T17:51:20Z</dcterms:created>
  <dcterms:modified xsi:type="dcterms:W3CDTF">2021-06-05T12:25:11Z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