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2eypSlnDQTzy5QKaHHDfw==" hashData="kZ4Uhy6Aha1QJp1gWiA9YBZ59unlAUakFQwlEP+wj7AaXKHucknbT9oZkdnqEd11ZqszXtGzR629cMa5aOEQ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" y="2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05/06/2021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05/06/2021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05/06/2021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100301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N°11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4591" y="656570"/>
            <a:ext cx="8222818" cy="554486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150" y="939800"/>
            <a:ext cx="7486650" cy="49911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4" y="899628"/>
            <a:ext cx="7629525" cy="509051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1625" y="876329"/>
            <a:ext cx="9072564" cy="509197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475" y="850106"/>
            <a:ext cx="6872288" cy="515421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8913" y="906935"/>
            <a:ext cx="6857999" cy="51368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7488" y="896540"/>
            <a:ext cx="6715125" cy="503634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299" y="961321"/>
            <a:ext cx="7400925" cy="492901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38" y="927354"/>
            <a:ext cx="7472362" cy="50064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2021-03-28T17:51:20Z</dcterms:created>
  <dcterms:modified xsi:type="dcterms:W3CDTF">2021-06-05T12:03:11Z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