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1br2BE2Kuq/zCs/QRkyWw==" hashData="wJBxHfszIyAetmo27rr8WHr0K1oRxr13LetvAixbcTN5JHIIP9s6b0yHEBHeFEwVSBiZlPLFOUxaNNzt/ujN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100697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N°10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2130" y="1024621"/>
            <a:ext cx="8572500" cy="46423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299" y="930547"/>
            <a:ext cx="7458075" cy="49526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1116270"/>
            <a:ext cx="7100888" cy="47043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476375"/>
            <a:ext cx="487680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425" y="976637"/>
            <a:ext cx="7586664" cy="496393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681" y="917000"/>
            <a:ext cx="7386638" cy="5024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738" y="1015241"/>
            <a:ext cx="7258050" cy="48338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5275" y="913996"/>
            <a:ext cx="7561449" cy="50300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8" y="860425"/>
            <a:ext cx="7772400" cy="5181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2021-03-28T17:51:20Z</dcterms:created>
  <dcterms:modified xsi:type="dcterms:W3CDTF">2021-06-05T11:44:28Z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