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AONCKj/Djvtl/L913EWCg==" hashData="hxXDI7s58PMfc/nURo31PV+AJbcuj9GkR9qk7gKYCRBGjagJKe3Cna5Th1PWyzwuQegML2yBMiqP9Y7Z9MnUG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28/03/2021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28/03/2021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28/03/2021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28/03/2021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28/03/2021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28/03/2021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28/03/2021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75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28/03/2021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28/03/2021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4017" y="2959714"/>
            <a:ext cx="965193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N°1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1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28/03/2021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28/03/2021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28/03/2021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28/03/2021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28/03/2021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92"/>
          <a:stretch/>
        </p:blipFill>
        <p:spPr>
          <a:xfrm>
            <a:off x="650325" y="622852"/>
            <a:ext cx="10892318" cy="55924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28/03/2021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5"/>
          <a:stretch/>
        </p:blipFill>
        <p:spPr>
          <a:xfrm>
            <a:off x="649356" y="610736"/>
            <a:ext cx="10919791" cy="55912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28/03/2021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12"/>
          <a:stretch/>
        </p:blipFill>
        <p:spPr>
          <a:xfrm>
            <a:off x="632827" y="592675"/>
            <a:ext cx="10949573" cy="56490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28/03/2021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177" y="598984"/>
            <a:ext cx="10917466" cy="56162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28/03/2021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334" b="7125"/>
          <a:stretch/>
        </p:blipFill>
        <p:spPr>
          <a:xfrm>
            <a:off x="662609" y="609600"/>
            <a:ext cx="10866782" cy="56056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28/03/2021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1320" y="618711"/>
            <a:ext cx="10831567" cy="56098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28/03/2021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43"/>
          <a:stretch/>
        </p:blipFill>
        <p:spPr>
          <a:xfrm>
            <a:off x="640182" y="626165"/>
            <a:ext cx="10911635" cy="56056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28/03/2021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302" r="-50" b="5815"/>
          <a:stretch/>
        </p:blipFill>
        <p:spPr>
          <a:xfrm>
            <a:off x="649357" y="619622"/>
            <a:ext cx="10906539" cy="5632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28/03/2021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2609" y="597064"/>
            <a:ext cx="10853530" cy="56314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28/03/2021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2021-03-28T17:51:20Z</dcterms:created>
  <dcterms:modified xsi:type="dcterms:W3CDTF">2021-03-28T18:37:30Z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