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xVsoADtIVsQW8cYk5B0yw==" hashData="eSyuTPZWhgXc33tR0R13tK+udC5IPAImXMTQzz6YzmNK9EymT3Gkldetq1J7MtHhMEc9K0UgeHdNz58IhkpQl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5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29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5DF89AF-2D51-4B9C-9D68-193951193D39}" type="datetimeFigureOut">
              <a:rPr lang="fr-FR" smtClean="0"/>
              <a:t>20/08/2020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3B2AAD-169C-4A35-8573-0D68D0E5B5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9228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B2AAD-169C-4A35-8573-0D68D0E5B57C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53063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B2AAD-169C-4A35-8573-0D68D0E5B57C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620241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B2AAD-169C-4A35-8573-0D68D0E5B57C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037072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B2AAD-169C-4A35-8573-0D68D0E5B57C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350140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B2AAD-169C-4A35-8573-0D68D0E5B57C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09505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B2AAD-169C-4A35-8573-0D68D0E5B57C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881430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B2AAD-169C-4A35-8573-0D68D0E5B57C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395795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B2AAD-169C-4A35-8573-0D68D0E5B57C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93412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B2AAD-169C-4A35-8573-0D68D0E5B57C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162142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B2AAD-169C-4A35-8573-0D68D0E5B57C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555991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B2AAD-169C-4A35-8573-0D68D0E5B57C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689627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B2AAD-169C-4A35-8573-0D68D0E5B57C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806062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B2AAD-169C-4A35-8573-0D68D0E5B57C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338313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B2AAD-169C-4A35-8573-0D68D0E5B57C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950138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B2AAD-169C-4A35-8573-0D68D0E5B57C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90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6CCE52-B5A8-44CA-9764-87F95A0D2C88}" type="datetime1">
              <a:rPr lang="fr-FR" smtClean="0"/>
              <a:t>20/08/2020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882DA-2337-4579-AFA4-DA8C4A7DF8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89853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17A139-D445-492D-86B8-E817DEA5C5EA}" type="datetime1">
              <a:rPr lang="fr-FR" smtClean="0"/>
              <a:t>20/08/2020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882DA-2337-4579-AFA4-DA8C4A7DF8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42731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98B4B-1F20-441C-B1D6-711BC023685A}" type="datetime1">
              <a:rPr lang="fr-FR" smtClean="0"/>
              <a:t>20/08/2020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882DA-2337-4579-AFA4-DA8C4A7DF8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11162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EB153-7DD2-4DD8-913F-209E4586B3F3}" type="datetime1">
              <a:rPr lang="fr-FR" smtClean="0"/>
              <a:t>20/08/2020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882DA-2337-4579-AFA4-DA8C4A7DF8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03362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71D44-2170-4864-9B51-300ABA337643}" type="datetime1">
              <a:rPr lang="fr-FR" smtClean="0"/>
              <a:t>20/08/2020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882DA-2337-4579-AFA4-DA8C4A7DF8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4112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4C6E3-69C8-4D30-8AB4-A91C7006CE74}" type="datetime1">
              <a:rPr lang="fr-FR" smtClean="0"/>
              <a:t>20/08/2020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882DA-2337-4579-AFA4-DA8C4A7DF8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73100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B514A-D6CD-4E5A-8BBD-2A13B671153C}" type="datetime1">
              <a:rPr lang="fr-FR" smtClean="0"/>
              <a:t>20/08/2020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882DA-2337-4579-AFA4-DA8C4A7DF8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25787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FF9D7-3FC4-4AD0-86B7-418C0F53EB78}" type="datetime1">
              <a:rPr lang="fr-FR" smtClean="0"/>
              <a:t>20/08/2020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882DA-2337-4579-AFA4-DA8C4A7DF8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86383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9A214-6CB0-4BAA-8F11-86FC2272F989}" type="datetime1">
              <a:rPr lang="fr-FR" smtClean="0"/>
              <a:t>20/08/2020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882DA-2337-4579-AFA4-DA8C4A7DF8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9734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90AA9-F986-4EA3-BD50-7547EBC98383}" type="datetime1">
              <a:rPr lang="fr-FR" smtClean="0"/>
              <a:t>20/08/2020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882DA-2337-4579-AFA4-DA8C4A7DF8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524406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057BF4-231B-4953-9171-5216F3862698}" type="datetime1">
              <a:rPr lang="fr-FR" smtClean="0"/>
              <a:t>20/08/2020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882DA-2337-4579-AFA4-DA8C4A7DF8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193727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2">
                <a:lumMod val="50000"/>
              </a:schemeClr>
            </a:gs>
            <a:gs pos="74000">
              <a:schemeClr val="accent2">
                <a:lumMod val="75000"/>
              </a:schemeClr>
            </a:gs>
            <a:gs pos="83000">
              <a:schemeClr val="bg1"/>
            </a:gs>
            <a:gs pos="28000">
              <a:schemeClr val="accent2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AE7AEC-62EE-4858-82E0-94738601436D}" type="datetime1">
              <a:rPr lang="fr-FR" smtClean="0"/>
              <a:t>20/08/2020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9882DA-2337-4579-AFA4-DA8C4A7DF8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19415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01445" y="533400"/>
            <a:ext cx="11157155" cy="5765800"/>
          </a:xfrm>
          <a:prstGeom prst="roundRect">
            <a:avLst/>
          </a:prstGeom>
          <a:noFill/>
          <a:ln w="698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2000">
                  <a:schemeClr val="accent4">
                    <a:lumMod val="75000"/>
                  </a:schemeClr>
                </a:gs>
                <a:gs pos="100000">
                  <a:schemeClr val="accent4">
                    <a:lumMod val="75000"/>
                  </a:schemeClr>
                </a:gs>
                <a:gs pos="93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14400" y="6198418"/>
            <a:ext cx="2743200" cy="365125"/>
          </a:xfrm>
        </p:spPr>
        <p:txBody>
          <a:bodyPr/>
          <a:lstStyle/>
          <a:p>
            <a:fld id="{F1F0D27B-A276-42C7-8580-4E57057050D7}" type="datetime1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20/08/2020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PPS    Lande   2020</a:t>
            </a:r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23"/>
          <a:stretch/>
        </p:blipFill>
        <p:spPr>
          <a:xfrm>
            <a:off x="914400" y="899652"/>
            <a:ext cx="10412362" cy="505905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34400" y="6116637"/>
            <a:ext cx="2743200" cy="365125"/>
          </a:xfrm>
        </p:spPr>
        <p:txBody>
          <a:bodyPr/>
          <a:lstStyle/>
          <a:p>
            <a:fld id="{229882DA-2337-4579-AFA4-DA8C4A7DF8C0}" type="slidenum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1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004583" y="852058"/>
            <a:ext cx="8308685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  </a:t>
            </a:r>
            <a:r>
              <a:rPr lang="fr-FR" sz="36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</a:t>
            </a:r>
            <a:r>
              <a:rPr lang="fr-FR" sz="3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       </a:t>
            </a:r>
            <a:r>
              <a:rPr lang="fr-FR" sz="3600" b="1" dirty="0" err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Peratallada</a:t>
            </a:r>
            <a:r>
              <a:rPr lang="fr-FR" sz="3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:</a:t>
            </a:r>
          </a:p>
          <a:p>
            <a:r>
              <a:rPr lang="fr-FR" sz="3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</a:t>
            </a:r>
            <a:r>
              <a:rPr lang="fr-FR" sz="36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village </a:t>
            </a:r>
            <a:r>
              <a:rPr lang="fr-FR" sz="3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médiéval N° </a:t>
            </a:r>
            <a:r>
              <a:rPr lang="fr-FR" sz="3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5</a:t>
            </a:r>
            <a:endParaRPr lang="fr-FR" sz="36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55571" y="3182259"/>
            <a:ext cx="4102964" cy="26946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74012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  <p:sndAc>
          <p:stSnd loop="1">
            <p:snd r:embed="rId3" name="Paso doble.wav"/>
          </p:stSnd>
        </p:sndAc>
      </p:transition>
    </mc:Choice>
    <mc:Fallback>
      <p:transition spd="slow" advTm="17000">
        <p:fade/>
        <p:sndAc>
          <p:stSnd loop="1">
            <p:snd r:embed="rId3" name="Paso dobl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01445" y="533400"/>
            <a:ext cx="11157155" cy="5765800"/>
          </a:xfrm>
          <a:prstGeom prst="roundRect">
            <a:avLst/>
          </a:prstGeom>
          <a:noFill/>
          <a:ln w="698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2000">
                  <a:schemeClr val="accent4">
                    <a:lumMod val="75000"/>
                  </a:schemeClr>
                </a:gs>
                <a:gs pos="100000">
                  <a:schemeClr val="accent4">
                    <a:lumMod val="75000"/>
                  </a:schemeClr>
                </a:gs>
                <a:gs pos="93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14400" y="6198418"/>
            <a:ext cx="2743200" cy="365125"/>
          </a:xfrm>
        </p:spPr>
        <p:txBody>
          <a:bodyPr/>
          <a:lstStyle/>
          <a:p>
            <a:fld id="{F1F0D27B-A276-42C7-8580-4E57057050D7}" type="datetime1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20/08/2020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PPS    Lande   2020</a:t>
            </a:r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34400" y="6116637"/>
            <a:ext cx="2743200" cy="365125"/>
          </a:xfrm>
        </p:spPr>
        <p:txBody>
          <a:bodyPr/>
          <a:lstStyle/>
          <a:p>
            <a:fld id="{229882DA-2337-4579-AFA4-DA8C4A7DF8C0}" type="slidenum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2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078523" y="1166842"/>
            <a:ext cx="10199077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</a:t>
            </a:r>
            <a:r>
              <a:rPr lang="fr-FR" sz="3200" b="1" dirty="0" err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Peratallada</a:t>
            </a:r>
            <a:r>
              <a:rPr lang="fr-FR" sz="3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</a:t>
            </a:r>
            <a:r>
              <a:rPr lang="fr-FR" sz="32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est un petit village situé au cœur du Baix </a:t>
            </a:r>
            <a:r>
              <a:rPr lang="fr-FR" sz="3200" b="1" dirty="0" err="1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Empordà</a:t>
            </a:r>
            <a:r>
              <a:rPr lang="fr-FR" sz="32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. ... L'histoire de </a:t>
            </a:r>
            <a:r>
              <a:rPr lang="fr-FR" sz="3200" b="1" dirty="0" err="1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Pertallada</a:t>
            </a:r>
            <a:r>
              <a:rPr lang="fr-FR" sz="32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remonte au Xème siècle avec plusieurs références au château de </a:t>
            </a:r>
            <a:r>
              <a:rPr lang="fr-FR" sz="3200" b="1" dirty="0" err="1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Peratallada</a:t>
            </a:r>
            <a:r>
              <a:rPr lang="fr-FR" sz="32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, un ensemble médiéval autour duquel le village a grandi. </a:t>
            </a:r>
          </a:p>
        </p:txBody>
      </p:sp>
    </p:spTree>
    <p:extLst>
      <p:ext uri="{BB962C8B-B14F-4D97-AF65-F5344CB8AC3E}">
        <p14:creationId xmlns:p14="http://schemas.microsoft.com/office/powerpoint/2010/main" val="17678844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01445" y="533400"/>
            <a:ext cx="11157155" cy="5765800"/>
          </a:xfrm>
          <a:prstGeom prst="roundRect">
            <a:avLst/>
          </a:prstGeom>
          <a:noFill/>
          <a:ln w="698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2000">
                  <a:schemeClr val="accent4">
                    <a:lumMod val="75000"/>
                  </a:schemeClr>
                </a:gs>
                <a:gs pos="100000">
                  <a:schemeClr val="accent4">
                    <a:lumMod val="75000"/>
                  </a:schemeClr>
                </a:gs>
                <a:gs pos="93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14400" y="6198418"/>
            <a:ext cx="2743200" cy="365125"/>
          </a:xfrm>
        </p:spPr>
        <p:txBody>
          <a:bodyPr/>
          <a:lstStyle/>
          <a:p>
            <a:fld id="{F1F0D27B-A276-42C7-8580-4E57057050D7}" type="datetime1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20/08/2020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PPS    Lande   2020</a:t>
            </a:r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34400" y="6116637"/>
            <a:ext cx="2743200" cy="365125"/>
          </a:xfrm>
        </p:spPr>
        <p:txBody>
          <a:bodyPr/>
          <a:lstStyle/>
          <a:p>
            <a:fld id="{229882DA-2337-4579-AFA4-DA8C4A7DF8C0}" type="slidenum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3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68061" y="915573"/>
            <a:ext cx="7479323" cy="501114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178359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01445" y="533400"/>
            <a:ext cx="11157155" cy="5765800"/>
          </a:xfrm>
          <a:prstGeom prst="roundRect">
            <a:avLst/>
          </a:prstGeom>
          <a:noFill/>
          <a:ln w="698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2000">
                  <a:schemeClr val="accent4">
                    <a:lumMod val="75000"/>
                  </a:schemeClr>
                </a:gs>
                <a:gs pos="100000">
                  <a:schemeClr val="accent4">
                    <a:lumMod val="75000"/>
                  </a:schemeClr>
                </a:gs>
                <a:gs pos="93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14400" y="6198418"/>
            <a:ext cx="2743200" cy="365125"/>
          </a:xfrm>
        </p:spPr>
        <p:txBody>
          <a:bodyPr/>
          <a:lstStyle/>
          <a:p>
            <a:fld id="{F1F0D27B-A276-42C7-8580-4E57057050D7}" type="datetime1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20/08/2020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PPS    Lande   2020</a:t>
            </a:r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34400" y="6116637"/>
            <a:ext cx="2743200" cy="365125"/>
          </a:xfrm>
        </p:spPr>
        <p:txBody>
          <a:bodyPr/>
          <a:lstStyle/>
          <a:p>
            <a:fld id="{229882DA-2337-4579-AFA4-DA8C4A7DF8C0}" type="slidenum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4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56338" y="920260"/>
            <a:ext cx="7502770" cy="50018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589745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01445" y="533400"/>
            <a:ext cx="11157155" cy="5765800"/>
          </a:xfrm>
          <a:prstGeom prst="roundRect">
            <a:avLst/>
          </a:prstGeom>
          <a:noFill/>
          <a:ln w="698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2000">
                  <a:schemeClr val="accent4">
                    <a:lumMod val="75000"/>
                  </a:schemeClr>
                </a:gs>
                <a:gs pos="100000">
                  <a:schemeClr val="accent4">
                    <a:lumMod val="75000"/>
                  </a:schemeClr>
                </a:gs>
                <a:gs pos="93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14400" y="6198418"/>
            <a:ext cx="2743200" cy="365125"/>
          </a:xfrm>
        </p:spPr>
        <p:txBody>
          <a:bodyPr/>
          <a:lstStyle/>
          <a:p>
            <a:fld id="{F1F0D27B-A276-42C7-8580-4E57057050D7}" type="datetime1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20/08/2020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PPS    Lande   2020</a:t>
            </a:r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34400" y="6116637"/>
            <a:ext cx="2743200" cy="365125"/>
          </a:xfrm>
        </p:spPr>
        <p:txBody>
          <a:bodyPr/>
          <a:lstStyle/>
          <a:p>
            <a:fld id="{229882DA-2337-4579-AFA4-DA8C4A7DF8C0}" type="slidenum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5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890587"/>
            <a:ext cx="7620000" cy="50768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227623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01445" y="533400"/>
            <a:ext cx="11157155" cy="5765800"/>
          </a:xfrm>
          <a:prstGeom prst="roundRect">
            <a:avLst/>
          </a:prstGeom>
          <a:noFill/>
          <a:ln w="698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2000">
                  <a:schemeClr val="accent4">
                    <a:lumMod val="75000"/>
                  </a:schemeClr>
                </a:gs>
                <a:gs pos="100000">
                  <a:schemeClr val="accent4">
                    <a:lumMod val="75000"/>
                  </a:schemeClr>
                </a:gs>
                <a:gs pos="93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14400" y="6198418"/>
            <a:ext cx="2743200" cy="365125"/>
          </a:xfrm>
        </p:spPr>
        <p:txBody>
          <a:bodyPr/>
          <a:lstStyle/>
          <a:p>
            <a:fld id="{F1F0D27B-A276-42C7-8580-4E57057050D7}" type="datetime1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20/08/2020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PPS    Lande   2020</a:t>
            </a:r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34400" y="6116637"/>
            <a:ext cx="2743200" cy="365125"/>
          </a:xfrm>
        </p:spPr>
        <p:txBody>
          <a:bodyPr/>
          <a:lstStyle/>
          <a:p>
            <a:fld id="{229882DA-2337-4579-AFA4-DA8C4A7DF8C0}" type="slidenum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6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44614" y="913074"/>
            <a:ext cx="7526217" cy="50162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266628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01445" y="533400"/>
            <a:ext cx="11157155" cy="5765800"/>
          </a:xfrm>
          <a:prstGeom prst="roundRect">
            <a:avLst/>
          </a:prstGeom>
          <a:noFill/>
          <a:ln w="698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2000">
                  <a:schemeClr val="accent4">
                    <a:lumMod val="75000"/>
                  </a:schemeClr>
                </a:gs>
                <a:gs pos="100000">
                  <a:schemeClr val="accent4">
                    <a:lumMod val="75000"/>
                  </a:schemeClr>
                </a:gs>
                <a:gs pos="93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14400" y="6198418"/>
            <a:ext cx="2743200" cy="365125"/>
          </a:xfrm>
        </p:spPr>
        <p:txBody>
          <a:bodyPr/>
          <a:lstStyle/>
          <a:p>
            <a:fld id="{F1F0D27B-A276-42C7-8580-4E57057050D7}" type="datetime1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20/08/2020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PPS    Lande   2020</a:t>
            </a:r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34400" y="6116637"/>
            <a:ext cx="2743200" cy="365125"/>
          </a:xfrm>
        </p:spPr>
        <p:txBody>
          <a:bodyPr/>
          <a:lstStyle/>
          <a:p>
            <a:fld id="{229882DA-2337-4579-AFA4-DA8C4A7DF8C0}" type="slidenum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7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51537" y="887401"/>
            <a:ext cx="8135817" cy="50540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018701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01445" y="533400"/>
            <a:ext cx="11157155" cy="5765800"/>
          </a:xfrm>
          <a:prstGeom prst="roundRect">
            <a:avLst/>
          </a:prstGeom>
          <a:noFill/>
          <a:ln w="698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2000">
                  <a:schemeClr val="accent4">
                    <a:lumMod val="75000"/>
                  </a:schemeClr>
                </a:gs>
                <a:gs pos="100000">
                  <a:schemeClr val="accent4">
                    <a:lumMod val="75000"/>
                  </a:schemeClr>
                </a:gs>
                <a:gs pos="93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14400" y="6198418"/>
            <a:ext cx="2743200" cy="365125"/>
          </a:xfrm>
        </p:spPr>
        <p:txBody>
          <a:bodyPr/>
          <a:lstStyle/>
          <a:p>
            <a:fld id="{F1F0D27B-A276-42C7-8580-4E57057050D7}" type="datetime1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20/08/2020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PPS    Lande   2020</a:t>
            </a:r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34400" y="6116637"/>
            <a:ext cx="2743200" cy="365125"/>
          </a:xfrm>
        </p:spPr>
        <p:txBody>
          <a:bodyPr/>
          <a:lstStyle/>
          <a:p>
            <a:fld id="{229882DA-2337-4579-AFA4-DA8C4A7DF8C0}" type="slidenum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8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66646" y="902676"/>
            <a:ext cx="6697785" cy="50233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028855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01445" y="533400"/>
            <a:ext cx="11157155" cy="5765800"/>
          </a:xfrm>
          <a:prstGeom prst="roundRect">
            <a:avLst/>
          </a:prstGeom>
          <a:noFill/>
          <a:ln w="698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2000">
                  <a:schemeClr val="accent4">
                    <a:lumMod val="75000"/>
                  </a:schemeClr>
                </a:gs>
                <a:gs pos="100000">
                  <a:schemeClr val="accent4">
                    <a:lumMod val="75000"/>
                  </a:schemeClr>
                </a:gs>
                <a:gs pos="93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14400" y="6198418"/>
            <a:ext cx="2743200" cy="365125"/>
          </a:xfrm>
        </p:spPr>
        <p:txBody>
          <a:bodyPr/>
          <a:lstStyle/>
          <a:p>
            <a:fld id="{F1F0D27B-A276-42C7-8580-4E57057050D7}" type="datetime1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20/08/2020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PPS    Lande   2020</a:t>
            </a:r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34400" y="6116637"/>
            <a:ext cx="2743200" cy="365125"/>
          </a:xfrm>
        </p:spPr>
        <p:txBody>
          <a:bodyPr/>
          <a:lstStyle/>
          <a:p>
            <a:fld id="{229882DA-2337-4579-AFA4-DA8C4A7DF8C0}" type="slidenum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9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78368" y="923191"/>
            <a:ext cx="6658709" cy="499403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71770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01445" y="533400"/>
            <a:ext cx="11157155" cy="5765800"/>
          </a:xfrm>
          <a:prstGeom prst="roundRect">
            <a:avLst/>
          </a:prstGeom>
          <a:noFill/>
          <a:ln w="698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2000">
                  <a:schemeClr val="accent4">
                    <a:lumMod val="75000"/>
                  </a:schemeClr>
                </a:gs>
                <a:gs pos="100000">
                  <a:schemeClr val="accent4">
                    <a:lumMod val="75000"/>
                  </a:schemeClr>
                </a:gs>
                <a:gs pos="93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14400" y="6198418"/>
            <a:ext cx="2743200" cy="365125"/>
          </a:xfrm>
        </p:spPr>
        <p:txBody>
          <a:bodyPr/>
          <a:lstStyle/>
          <a:p>
            <a:fld id="{F1F0D27B-A276-42C7-8580-4E57057050D7}" type="datetime1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20/08/2020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PPS    Lande   2020</a:t>
            </a:r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34400" y="6116637"/>
            <a:ext cx="2743200" cy="365125"/>
          </a:xfrm>
        </p:spPr>
        <p:txBody>
          <a:bodyPr/>
          <a:lstStyle/>
          <a:p>
            <a:fld id="{229882DA-2337-4579-AFA4-DA8C4A7DF8C0}" type="slidenum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10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74277" y="904611"/>
            <a:ext cx="7678615" cy="50257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085793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01445" y="533400"/>
            <a:ext cx="11157155" cy="5765800"/>
          </a:xfrm>
          <a:prstGeom prst="roundRect">
            <a:avLst/>
          </a:prstGeom>
          <a:noFill/>
          <a:ln w="698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2000">
                  <a:schemeClr val="accent4">
                    <a:lumMod val="75000"/>
                  </a:schemeClr>
                </a:gs>
                <a:gs pos="100000">
                  <a:schemeClr val="accent4">
                    <a:lumMod val="75000"/>
                  </a:schemeClr>
                </a:gs>
                <a:gs pos="93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14400" y="6198418"/>
            <a:ext cx="2743200" cy="365125"/>
          </a:xfrm>
        </p:spPr>
        <p:txBody>
          <a:bodyPr/>
          <a:lstStyle/>
          <a:p>
            <a:fld id="{F1F0D27B-A276-42C7-8580-4E57057050D7}" type="datetime1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20/08/2020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PPS    Lande   2020</a:t>
            </a:r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34400" y="6116637"/>
            <a:ext cx="2743200" cy="365125"/>
          </a:xfrm>
        </p:spPr>
        <p:txBody>
          <a:bodyPr/>
          <a:lstStyle/>
          <a:p>
            <a:fld id="{229882DA-2337-4579-AFA4-DA8C4A7DF8C0}" type="slidenum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11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09446" y="911204"/>
            <a:ext cx="7573108" cy="503559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544905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01445" y="533400"/>
            <a:ext cx="11157155" cy="5765800"/>
          </a:xfrm>
          <a:prstGeom prst="roundRect">
            <a:avLst/>
          </a:prstGeom>
          <a:noFill/>
          <a:ln w="698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2000">
                  <a:schemeClr val="accent4">
                    <a:lumMod val="75000"/>
                  </a:schemeClr>
                </a:gs>
                <a:gs pos="100000">
                  <a:schemeClr val="accent4">
                    <a:lumMod val="75000"/>
                  </a:schemeClr>
                </a:gs>
                <a:gs pos="93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14400" y="6198418"/>
            <a:ext cx="2743200" cy="365125"/>
          </a:xfrm>
        </p:spPr>
        <p:txBody>
          <a:bodyPr/>
          <a:lstStyle/>
          <a:p>
            <a:fld id="{F1F0D27B-A276-42C7-8580-4E57057050D7}" type="datetime1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20/08/2020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PPS    Lande   2020</a:t>
            </a:r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34400" y="6116637"/>
            <a:ext cx="2743200" cy="365125"/>
          </a:xfrm>
        </p:spPr>
        <p:txBody>
          <a:bodyPr/>
          <a:lstStyle/>
          <a:p>
            <a:fld id="{229882DA-2337-4579-AFA4-DA8C4A7DF8C0}" type="slidenum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12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4500" y="902677"/>
            <a:ext cx="8287062" cy="50067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488038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01445" y="533400"/>
            <a:ext cx="11157155" cy="5765800"/>
          </a:xfrm>
          <a:prstGeom prst="roundRect">
            <a:avLst/>
          </a:prstGeom>
          <a:noFill/>
          <a:ln w="698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2000">
                  <a:schemeClr val="accent4">
                    <a:lumMod val="75000"/>
                  </a:schemeClr>
                </a:gs>
                <a:gs pos="100000">
                  <a:schemeClr val="accent4">
                    <a:lumMod val="75000"/>
                  </a:schemeClr>
                </a:gs>
                <a:gs pos="93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14400" y="6198418"/>
            <a:ext cx="2743200" cy="365125"/>
          </a:xfrm>
        </p:spPr>
        <p:txBody>
          <a:bodyPr/>
          <a:lstStyle/>
          <a:p>
            <a:fld id="{F1F0D27B-A276-42C7-8580-4E57057050D7}" type="datetime1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20/08/2020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PPS    Lande   2020</a:t>
            </a:r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34400" y="6116637"/>
            <a:ext cx="2743200" cy="365125"/>
          </a:xfrm>
        </p:spPr>
        <p:txBody>
          <a:bodyPr/>
          <a:lstStyle/>
          <a:p>
            <a:fld id="{229882DA-2337-4579-AFA4-DA8C4A7DF8C0}" type="slidenum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13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31477" y="908856"/>
            <a:ext cx="6676043" cy="50005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230606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01445" y="533400"/>
            <a:ext cx="11157155" cy="5765800"/>
          </a:xfrm>
          <a:prstGeom prst="roundRect">
            <a:avLst/>
          </a:prstGeom>
          <a:noFill/>
          <a:ln w="698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2000">
                  <a:schemeClr val="accent4">
                    <a:lumMod val="75000"/>
                  </a:schemeClr>
                </a:gs>
                <a:gs pos="100000">
                  <a:schemeClr val="accent4">
                    <a:lumMod val="75000"/>
                  </a:schemeClr>
                </a:gs>
                <a:gs pos="93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14400" y="6198418"/>
            <a:ext cx="2743200" cy="365125"/>
          </a:xfrm>
        </p:spPr>
        <p:txBody>
          <a:bodyPr/>
          <a:lstStyle/>
          <a:p>
            <a:fld id="{F1F0D27B-A276-42C7-8580-4E57057050D7}" type="datetime1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20/08/2020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PPS    Lande   2020</a:t>
            </a:r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34400" y="6116637"/>
            <a:ext cx="2743200" cy="365125"/>
          </a:xfrm>
        </p:spPr>
        <p:txBody>
          <a:bodyPr/>
          <a:lstStyle/>
          <a:p>
            <a:fld id="{229882DA-2337-4579-AFA4-DA8C4A7DF8C0}" type="slidenum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14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21168" y="905519"/>
            <a:ext cx="7573109" cy="50313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583042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9565" y="901989"/>
            <a:ext cx="10412870" cy="5054022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501445" y="533400"/>
            <a:ext cx="11157155" cy="5765800"/>
          </a:xfrm>
          <a:prstGeom prst="roundRect">
            <a:avLst/>
          </a:prstGeom>
          <a:noFill/>
          <a:ln w="698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2000">
                  <a:schemeClr val="accent4">
                    <a:lumMod val="75000"/>
                  </a:schemeClr>
                </a:gs>
                <a:gs pos="100000">
                  <a:schemeClr val="accent4">
                    <a:lumMod val="75000"/>
                  </a:schemeClr>
                </a:gs>
                <a:gs pos="93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14400" y="6198418"/>
            <a:ext cx="2743200" cy="365125"/>
          </a:xfrm>
        </p:spPr>
        <p:txBody>
          <a:bodyPr/>
          <a:lstStyle/>
          <a:p>
            <a:fld id="{F1F0D27B-A276-42C7-8580-4E57057050D7}" type="datetime1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20/08/2020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PPS    Lande   2020</a:t>
            </a:r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34400" y="6116637"/>
            <a:ext cx="2743200" cy="365125"/>
          </a:xfrm>
        </p:spPr>
        <p:txBody>
          <a:bodyPr/>
          <a:lstStyle/>
          <a:p>
            <a:fld id="{229882DA-2337-4579-AFA4-DA8C4A7DF8C0}" type="slidenum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15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783234" y="969705"/>
            <a:ext cx="6625532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              C’était</a:t>
            </a:r>
          </a:p>
          <a:p>
            <a:r>
              <a:rPr lang="fr-FR" sz="3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     </a:t>
            </a:r>
            <a:r>
              <a:rPr lang="fr-FR" sz="3600" b="1" dirty="0" err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Peratallada</a:t>
            </a:r>
            <a:r>
              <a:rPr lang="fr-FR" sz="3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:</a:t>
            </a:r>
          </a:p>
          <a:p>
            <a:r>
              <a:rPr lang="fr-FR" sz="3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</a:t>
            </a:r>
            <a:r>
              <a:rPr lang="fr-FR" sz="36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village médiéval</a:t>
            </a:r>
          </a:p>
        </p:txBody>
      </p:sp>
    </p:spTree>
    <p:extLst>
      <p:ext uri="{BB962C8B-B14F-4D97-AF65-F5344CB8AC3E}">
        <p14:creationId xmlns:p14="http://schemas.microsoft.com/office/powerpoint/2010/main" val="13804057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</TotalTime>
  <Words>146</Words>
  <Application>Microsoft Office PowerPoint</Application>
  <PresentationFormat>Grand écran</PresentationFormat>
  <Paragraphs>66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Wide Latin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21</cp:revision>
  <dcterms:created xsi:type="dcterms:W3CDTF">2020-08-20T14:53:53Z</dcterms:created>
  <dcterms:modified xsi:type="dcterms:W3CDTF">2020-08-20T18:47:43Z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