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ERNecAONakfERrff3rDQg==" hashData="nyLLh4CPpvIrhkwqnPZg+u8Ju0cO1flW4R7vkbVVABon+HAMBNzbnnymqYrwc2UOrzHOeC/jlEcmosC0cnVN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F89AF-2D51-4B9C-9D68-193951193D39}" type="datetimeFigureOut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B2AAD-169C-4A35-8573-0D68D0E5B5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2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30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202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70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0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950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814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957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341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62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559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896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06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383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01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E52-B5A8-44CA-9764-87F95A0D2C8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8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A139-D445-492D-86B8-E817DEA5C5E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27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8B4B-1F20-441C-B1D6-711BC023685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11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B153-7DD2-4DD8-913F-209E4586B3F3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33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1D44-2170-4864-9B51-300ABA337643}" type="datetime1">
              <a:rPr lang="fr-FR" smtClean="0"/>
              <a:t>20/08/2020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C6E3-69C8-4D30-8AB4-A91C7006CE74}" type="datetime1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31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514A-D6CD-4E5A-8BBD-2A13B671153C}" type="datetime1">
              <a:rPr lang="fr-FR" smtClean="0"/>
              <a:t>20/08/2020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7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F9D7-3FC4-4AD0-86B7-418C0F53EB78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63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A214-6CB0-4BAA-8F11-86FC2272F989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73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90AA9-F986-4EA3-BD50-7547EBC98383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44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7BF4-231B-4953-9171-5216F386269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37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50000"/>
              </a:schemeClr>
            </a:gs>
            <a:gs pos="74000">
              <a:schemeClr val="accent2">
                <a:lumMod val="75000"/>
              </a:schemeClr>
            </a:gs>
            <a:gs pos="83000">
              <a:schemeClr val="bg1"/>
            </a:gs>
            <a:gs pos="28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7AEC-62EE-4858-82E0-94738601436D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94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3"/>
          <a:stretch/>
        </p:blipFill>
        <p:spPr>
          <a:xfrm>
            <a:off x="914400" y="899652"/>
            <a:ext cx="10412362" cy="50590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583" y="852058"/>
            <a:ext cx="830387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médiéval N°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3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71" y="3182259"/>
            <a:ext cx="4102964" cy="26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  <p:sndAc>
          <p:stSnd loop="1">
            <p:snd r:embed="rId3" name="Paso doble.wav"/>
          </p:stSnd>
        </p:sndAc>
      </p:transition>
    </mc:Choice>
    <mc:Fallback>
      <p:transition spd="slow" advTm="17000">
        <p:fade/>
        <p:sndAc>
          <p:stSnd loop="1">
            <p:snd r:embed="rId3" name="Paso dob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523" y="1166842"/>
            <a:ext cx="101990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 petit village situé au cœur du Baix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Empordà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... L'histoire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remonte au Xème siècle avec plusieurs références au château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un ensemble médiéval autour duquel le village a grandi. </a:t>
            </a:r>
          </a:p>
        </p:txBody>
      </p:sp>
    </p:spTree>
    <p:extLst>
      <p:ext uri="{BB962C8B-B14F-4D97-AF65-F5344CB8AC3E}">
        <p14:creationId xmlns:p14="http://schemas.microsoft.com/office/powerpoint/2010/main" val="176788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723" y="896815"/>
            <a:ext cx="7592836" cy="5061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783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3231" y="897434"/>
            <a:ext cx="7338646" cy="5030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97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6646" y="896816"/>
            <a:ext cx="6705600" cy="502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762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7016" y="914400"/>
            <a:ext cx="7255468" cy="4989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666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9445" y="914400"/>
            <a:ext cx="7560439" cy="5037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8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87557"/>
            <a:ext cx="7537938" cy="502814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0288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9754" y="893746"/>
            <a:ext cx="6745103" cy="5064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7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615" y="878860"/>
            <a:ext cx="7561385" cy="5061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579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8031" y="885072"/>
            <a:ext cx="6717324" cy="5043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449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031" y="884943"/>
            <a:ext cx="6691224" cy="5024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80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445" y="899582"/>
            <a:ext cx="7537939" cy="5035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306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9446" y="890954"/>
            <a:ext cx="7593623" cy="5062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830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565" y="901989"/>
            <a:ext cx="10412870" cy="505402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3234" y="969705"/>
            <a:ext cx="662553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C’était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médiéval</a:t>
            </a:r>
          </a:p>
        </p:txBody>
      </p:sp>
    </p:spTree>
    <p:extLst>
      <p:ext uri="{BB962C8B-B14F-4D97-AF65-F5344CB8AC3E}">
        <p14:creationId xmlns:p14="http://schemas.microsoft.com/office/powerpoint/2010/main" val="138040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146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2020-08-20T14:53:53Z</dcterms:created>
  <dcterms:modified xsi:type="dcterms:W3CDTF">2020-08-20T18:26:00Z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