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7" r:id="rId12"/>
    <p:sldId id="266" r:id="rId13"/>
    <p:sldId id="269" r:id="rId14"/>
    <p:sldId id="26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FsayeQFkAxw6Si9WPUgbA==" hashData="7oKEZp8TxcDCRsMQaX5WCNAQyiv9vrnLdr488ZG/zjdoTbjdY2g2u/GpewolIubZlonOUDuHJs1Fp94b+JwS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99FF"/>
    <a:srgbClr val="FFF5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CF5DAA-A366-4EAC-BE69-D70128B24BD4}" type="datetimeFigureOut">
              <a:rPr lang="fr-FR" smtClean="0"/>
              <a:t>01/11/2021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62D93-AB93-414C-9CCB-0B87757E75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547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800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845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2404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7334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375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567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8068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7925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7420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87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426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138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6521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62D93-AB93-414C-9CCB-0B87757E75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19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03C7-5913-41E7-BBA2-4A737B7E7D66}" type="datetime1">
              <a:rPr lang="fr-FR" smtClean="0"/>
              <a:t>01/11/2021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9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44AC-1AFF-45FF-ADD6-5766A0E2C1C0}" type="datetime1">
              <a:rPr lang="fr-FR" smtClean="0"/>
              <a:t>01/11/2021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557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B979E-1F0D-4FB3-91AD-1E8DED5404C3}" type="datetime1">
              <a:rPr lang="fr-FR" smtClean="0"/>
              <a:t>01/11/2021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07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99F5-5F58-40DF-8C19-834F96783B7B}" type="datetime1">
              <a:rPr lang="fr-FR" smtClean="0"/>
              <a:t>01/11/2021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7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3442-F950-4603-AA6D-D212701A810D}" type="datetime1">
              <a:rPr lang="fr-FR" smtClean="0"/>
              <a:t>01/11/2021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67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B27AB-0D22-4140-85F2-A1A45B80EA2E}" type="datetime1">
              <a:rPr lang="fr-FR" smtClean="0"/>
              <a:t>01/11/2021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48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8B4AD-1F3B-48F6-821B-9A303B379707}" type="datetime1">
              <a:rPr lang="fr-FR" smtClean="0"/>
              <a:t>01/11/2021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FD2EB-A45A-4827-8CD3-ACD118287A68}" type="datetime1">
              <a:rPr lang="fr-FR" smtClean="0"/>
              <a:t>01/11/2021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62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7FDA3-582F-4724-A1C8-C11C7D1D2796}" type="datetime1">
              <a:rPr lang="fr-FR" smtClean="0"/>
              <a:t>01/11/2021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36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DC521-7932-4846-B7A1-B69F52B02E63}" type="datetime1">
              <a:rPr lang="fr-FR" smtClean="0"/>
              <a:t>01/11/2021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93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17BF4-BD0E-422C-9602-DD5A893C524A}" type="datetime1">
              <a:rPr lang="fr-FR" smtClean="0"/>
              <a:t>01/11/2021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30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0">
              <a:srgbClr val="FF6699"/>
            </a:gs>
            <a:gs pos="72000">
              <a:srgbClr val="FF6699"/>
            </a:gs>
            <a:gs pos="85000">
              <a:schemeClr val="accent2">
                <a:lumMod val="60000"/>
                <a:lumOff val="40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1A71F-F67E-40AC-9D90-FFCD67688BF6}" type="datetime1">
              <a:rPr lang="fr-FR" smtClean="0"/>
              <a:t>01/11/2021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7E2FE-09CE-4246-9575-5B493E231B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89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67" b="-1"/>
          <a:stretch/>
        </p:blipFill>
        <p:spPr>
          <a:xfrm>
            <a:off x="846167" y="678932"/>
            <a:ext cx="10534237" cy="55001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088338" y="1256767"/>
            <a:ext cx="6049899" cy="4537424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86621" y="2151529"/>
            <a:ext cx="8653331" cy="342865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toi ma Fille !</a:t>
            </a:r>
            <a:endParaRPr lang="fr-FR" sz="72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329483"/>
            <a:ext cx="2777775" cy="277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74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  <p:sndAc>
          <p:stSnd loop="1">
            <p:snd r:embed="rId3" name="Maria Callas - Ave Maria.wav"/>
          </p:stSnd>
        </p:sndAc>
      </p:transition>
    </mc:Choice>
    <mc:Fallback xmlns="">
      <p:transition spd="slow" advTm="13000">
        <p:wedge/>
        <p:sndAc>
          <p:stSnd loop="1">
            <p:snd r:embed="rId7" name="Maria Callas - Ave M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30531" y="734772"/>
            <a:ext cx="9892145" cy="536628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801447" y="144837"/>
            <a:ext cx="13789352" cy="31207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 </a:t>
            </a:r>
            <a:r>
              <a:rPr lang="fr-FR" sz="6600" b="1" spc="5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nous </a:t>
            </a:r>
            <a:r>
              <a:rPr lang="fr-FR" sz="6600" b="1" spc="5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</a:t>
            </a:r>
            <a:r>
              <a:rPr lang="fr-FR" sz="6600" b="1" spc="5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 </a:t>
            </a:r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quitté</a:t>
            </a:r>
          </a:p>
          <a:p>
            <a:pPr algn="ctr"/>
            <a:r>
              <a:rPr lang="fr-FR" sz="6600" b="1" spc="50" dirty="0" smtClean="0">
                <a:ln w="0"/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malheureusement</a:t>
            </a:r>
            <a:endParaRPr lang="fr-FR" sz="6600" b="1" cap="none" spc="50" dirty="0">
              <a:ln w="0"/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71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3144" y="784405"/>
            <a:ext cx="9465711" cy="557194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9761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6"/>
          <a:stretch/>
        </p:blipFill>
        <p:spPr>
          <a:xfrm>
            <a:off x="1163782" y="731520"/>
            <a:ext cx="9908771" cy="545378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ctangle 6"/>
          <p:cNvSpPr/>
          <p:nvPr/>
        </p:nvSpPr>
        <p:spPr>
          <a:xfrm>
            <a:off x="932201" y="3815234"/>
            <a:ext cx="10322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tu savais en donner !</a:t>
            </a:r>
            <a:endParaRPr lang="fr-FR" sz="60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97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22218" y="724039"/>
            <a:ext cx="994202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pourrais tout te donner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 vie, mon sang et mes jours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Sans compter tout mon amour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te pardonnerai tout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Même Tes sauts d'humeurs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Tu es ma charmante et douce fille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Pour toi, je me sacrifierai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 prêt de toi pour te protégé</a:t>
            </a:r>
          </a:p>
        </p:txBody>
      </p:sp>
    </p:spTree>
    <p:extLst>
      <p:ext uri="{BB962C8B-B14F-4D97-AF65-F5344CB8AC3E}">
        <p14:creationId xmlns:p14="http://schemas.microsoft.com/office/powerpoint/2010/main" val="224909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04365" y="724039"/>
            <a:ext cx="1015252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te donner tout mon amour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 grandit en moi chaque jours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Tu es celle que toute ma vie j'aimerai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mes yeux tu es la fille parfaite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Corps et âme pour toi je me dévouerai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Tu es le bonheur de ma vie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seul de tes </a:t>
            </a:r>
            <a:r>
              <a:rPr lang="fr-FR" sz="4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sourires </a:t>
            </a:r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 </a:t>
            </a:r>
            <a:r>
              <a:rPr lang="fr-FR" sz="4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ravi</a:t>
            </a:r>
            <a:endParaRPr lang="fr-FR" sz="4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87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14508" y="1228397"/>
            <a:ext cx="935744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T'entendre rire me réjouis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L'amour que je te porte est infini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Tu es ma petite fille chérie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 dieu que le temps passe vite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te vois encore enfant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Tu vis maintenant ta vie</a:t>
            </a:r>
          </a:p>
        </p:txBody>
      </p:sp>
    </p:spTree>
    <p:extLst>
      <p:ext uri="{BB962C8B-B14F-4D97-AF65-F5344CB8AC3E}">
        <p14:creationId xmlns:p14="http://schemas.microsoft.com/office/powerpoint/2010/main" val="181640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06929" y="1063242"/>
            <a:ext cx="9372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Avec ton mari un homme charmant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même si tu es devenue maman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Tu resteras toujours ma petite fille chérie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t’aime et je t’aimerai jusqu'à la fin de ma vie</a:t>
            </a:r>
          </a:p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t’aime ma fille .</a:t>
            </a:r>
          </a:p>
        </p:txBody>
      </p:sp>
    </p:spTree>
    <p:extLst>
      <p:ext uri="{BB962C8B-B14F-4D97-AF65-F5344CB8AC3E}">
        <p14:creationId xmlns:p14="http://schemas.microsoft.com/office/powerpoint/2010/main" val="295750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0546" y="1020627"/>
            <a:ext cx="930536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</a:t>
            </a:r>
            <a:r>
              <a:rPr lang="fr-FR" sz="4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 </a:t>
            </a:r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as </a:t>
            </a:r>
            <a:r>
              <a:rPr lang="fr-FR" sz="4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quitté </a:t>
            </a:r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pour un monde meilleur ! J'espère de tout mon cœur que tu es bien maintenant ! Que tu es au paradis en compagnie de </a:t>
            </a:r>
            <a:r>
              <a:rPr lang="fr-FR" sz="4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ta grand </a:t>
            </a:r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Mère et </a:t>
            </a:r>
            <a:r>
              <a:rPr lang="fr-FR" sz="4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ton grand Père </a:t>
            </a:r>
            <a:r>
              <a:rPr lang="fr-FR" sz="40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chéris qui t'aimaient tant eux aussi </a:t>
            </a:r>
            <a:r>
              <a:rPr lang="fr-FR" sz="4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; Et que tu ne souffres plus !</a:t>
            </a:r>
            <a:endParaRPr lang="fr-FR" sz="4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44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0" b="17588"/>
          <a:stretch/>
        </p:blipFill>
        <p:spPr>
          <a:xfrm>
            <a:off x="954741" y="726141"/>
            <a:ext cx="10309007" cy="54051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3901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694" y="611549"/>
            <a:ext cx="8808697" cy="57448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7322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8"/>
          <a:stretch/>
        </p:blipFill>
        <p:spPr>
          <a:xfrm>
            <a:off x="1390996" y="706264"/>
            <a:ext cx="9410007" cy="5453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345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09" t="-450" r="4598" b="1620"/>
          <a:stretch/>
        </p:blipFill>
        <p:spPr>
          <a:xfrm>
            <a:off x="1003495" y="915039"/>
            <a:ext cx="10185009" cy="5036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04473" y="1278037"/>
            <a:ext cx="9177512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 fille nous a quittée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d’où mon absence en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diffusions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diaporamas , 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mes ami(e)s</a:t>
            </a:r>
          </a:p>
          <a:p>
            <a:pPr algn="ctr"/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886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67" b="-1"/>
          <a:stretch/>
        </p:blipFill>
        <p:spPr>
          <a:xfrm>
            <a:off x="846167" y="678932"/>
            <a:ext cx="10534237" cy="55001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82385" y="315884"/>
            <a:ext cx="11421688" cy="6234544"/>
          </a:xfrm>
          <a:prstGeom prst="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6699"/>
                </a:gs>
                <a:gs pos="88000">
                  <a:schemeClr val="accent2">
                    <a:lumMod val="60000"/>
                    <a:lumOff val="40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088338" y="1256767"/>
            <a:ext cx="6049899" cy="4537424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A825-039D-4E6C-900B-4FA48D1DCB80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01/11/2021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Lande 2020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E2FE-09CE-4246-9575-5B493E231BB2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66563" y="1303148"/>
            <a:ext cx="8653331" cy="342865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toi ma Fille !</a:t>
            </a:r>
            <a:endParaRPr lang="fr-FR" sz="72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329483"/>
            <a:ext cx="2777775" cy="277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16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339</Words>
  <Application>Microsoft Office PowerPoint</Application>
  <PresentationFormat>Grand écran</PresentationFormat>
  <Paragraphs>94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2020-10-07T09:16:39Z</dcterms:created>
  <dcterms:modified xsi:type="dcterms:W3CDTF">2021-11-01T15:25:10Z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