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YXxTNGATEZtjj70fOfuzg==" hashData="x6y3YNI9ENTo0ItMtXqJx2hu16P0WoEVe5afLI5i98wmb/AP2iH9MqsuCEzpnMLmxaw7OODpBsjv+aIcwTAg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6336" y="1129552"/>
            <a:ext cx="8386952" cy="4727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8"/>
          <a:stretch/>
        </p:blipFill>
        <p:spPr>
          <a:xfrm>
            <a:off x="2079392" y="1101865"/>
            <a:ext cx="8011297" cy="4736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8511"/>
            <a:ext cx="7113494" cy="47376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7" y="1092199"/>
            <a:ext cx="7073154" cy="4715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653" r="190"/>
          <a:stretch/>
        </p:blipFill>
        <p:spPr>
          <a:xfrm>
            <a:off x="1600780" y="1080899"/>
            <a:ext cx="8990440" cy="4696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88988"/>
            <a:ext cx="7086600" cy="4694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5" y="1088511"/>
            <a:ext cx="7087834" cy="47206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103437"/>
            <a:ext cx="7046259" cy="4692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092200"/>
            <a:ext cx="7005918" cy="4670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508" y="1102659"/>
            <a:ext cx="6275280" cy="4706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824" y="1086691"/>
            <a:ext cx="8310282" cy="4674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272" y="1089211"/>
            <a:ext cx="10161122" cy="4719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2020-09-14T17:43:19Z</dcterms:created>
  <dcterms:modified xsi:type="dcterms:W3CDTF">2020-09-14T19:22:33Z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