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59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1HJZlnxQjZ2bI/ePGJ6ZQ==" hashData="C1CQGF3U4yG4kLdW5/Erm+VYX+IYXYdAeFLYZKXptmgskMd1NwGJissQAkmq6nbOaS8OMFzRqOA5k4DzaYZE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14/09/2020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14/09/2020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3169" y="1062317"/>
            <a:ext cx="7747655" cy="47362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242" y="1098975"/>
            <a:ext cx="7049515" cy="4710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4" b="6981"/>
          <a:stretch/>
        </p:blipFill>
        <p:spPr>
          <a:xfrm>
            <a:off x="1819479" y="1129554"/>
            <a:ext cx="8548177" cy="47271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35" y="1075764"/>
            <a:ext cx="8383494" cy="4715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083235"/>
            <a:ext cx="7046259" cy="4697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074270"/>
            <a:ext cx="7046259" cy="4697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1072402"/>
            <a:ext cx="6266329" cy="4699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2835" y="1109371"/>
            <a:ext cx="6266330" cy="4699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 b="16494"/>
          <a:stretch/>
        </p:blipFill>
        <p:spPr>
          <a:xfrm>
            <a:off x="1570580" y="1073595"/>
            <a:ext cx="9050839" cy="4710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055595"/>
            <a:ext cx="6338033" cy="4753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081464"/>
            <a:ext cx="7100047" cy="47010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70" r="148" b="9358"/>
          <a:stretch/>
        </p:blipFill>
        <p:spPr>
          <a:xfrm>
            <a:off x="1934135" y="1090907"/>
            <a:ext cx="8323730" cy="4676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2020-09-14T17:43:19Z</dcterms:created>
  <dcterms:modified xsi:type="dcterms:W3CDTF">2020-09-14T19:00:30Z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